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318" r:id="rId5"/>
    <p:sldId id="319" r:id="rId6"/>
    <p:sldId id="263" r:id="rId7"/>
    <p:sldId id="261" r:id="rId8"/>
    <p:sldId id="264" r:id="rId9"/>
    <p:sldId id="321" r:id="rId10"/>
    <p:sldId id="322" r:id="rId11"/>
    <p:sldId id="323" r:id="rId12"/>
    <p:sldId id="325" r:id="rId13"/>
    <p:sldId id="327" r:id="rId14"/>
    <p:sldId id="292" r:id="rId15"/>
    <p:sldId id="32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0F05925-FD0E-4FBA-AA59-BC734FC28B2C}">
          <p14:sldIdLst>
            <p14:sldId id="256"/>
            <p14:sldId id="258"/>
            <p14:sldId id="257"/>
            <p14:sldId id="318"/>
            <p14:sldId id="319"/>
            <p14:sldId id="263"/>
            <p14:sldId id="261"/>
            <p14:sldId id="264"/>
            <p14:sldId id="321"/>
            <p14:sldId id="322"/>
            <p14:sldId id="323"/>
            <p14:sldId id="325"/>
            <p14:sldId id="327"/>
            <p14:sldId id="292"/>
            <p14:sldId id="328"/>
          </p14:sldIdLst>
        </p14:section>
        <p14:section name="Раздел без заголовка" id="{E106D0C0-AC60-4D6C-9B9E-FFD47C8C7D5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515" autoAdjust="0"/>
    <p:restoredTop sz="9466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865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9622" y="0"/>
            <a:ext cx="7772400" cy="1470025"/>
          </a:xfrm>
        </p:spPr>
        <p:txBody>
          <a:bodyPr>
            <a:normAutofit/>
          </a:bodyPr>
          <a:lstStyle/>
          <a:p>
            <a:r>
              <a: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средняя общеобразовательная школа №4 имени Героя Советского Союза </a:t>
            </a:r>
            <a:r>
              <a:rPr lang="ru-RU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Д.П</a:t>
            </a:r>
            <a:r>
              <a: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Левина </a:t>
            </a:r>
            <a:r>
              <a:rPr lang="ru-RU" altLang="ru-RU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Сызрань </a:t>
            </a:r>
            <a:r>
              <a: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области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подразделение, реализующее общеобразовательные программы дошкольного образования, «Детский сад №56»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916832"/>
            <a:ext cx="8496944" cy="24482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АДК в образовательной и игровой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детьми, имеющими нарушения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spcBef>
                <a:spcPts val="0"/>
              </a:spcBef>
              <a:defRPr/>
            </a:pPr>
            <a:endParaRPr lang="ru-RU" alt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7808" y="6353074"/>
            <a:ext cx="7772400" cy="461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4688222"/>
            <a:ext cx="5150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Семочкина Н. 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Волобуева М. В.,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педагог-психолог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Мартынова А. М</a:t>
            </a:r>
          </a:p>
        </p:txBody>
      </p:sp>
    </p:spTree>
    <p:extLst>
      <p:ext uri="{BB962C8B-B14F-4D97-AF65-F5344CB8AC3E}">
        <p14:creationId xmlns:p14="http://schemas.microsoft.com/office/powerpoint/2010/main" val="23445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1175" t="75386" r="55864" b="650"/>
          <a:stretch/>
        </p:blipFill>
        <p:spPr bwMode="auto">
          <a:xfrm>
            <a:off x="-1" y="5373216"/>
            <a:ext cx="3526557" cy="147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userpc\Desktop\14.05.21 Самара\162015603843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25" y="980728"/>
            <a:ext cx="291632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24" y="476672"/>
            <a:ext cx="384042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86"/>
          <a:stretch/>
        </p:blipFill>
        <p:spPr>
          <a:xfrm>
            <a:off x="4533198" y="3709351"/>
            <a:ext cx="3791953" cy="2713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786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49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1175" t="75386" r="55864" b="650"/>
          <a:stretch/>
        </p:blipFill>
        <p:spPr bwMode="auto">
          <a:xfrm>
            <a:off x="-1" y="5373216"/>
            <a:ext cx="3526557" cy="147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Изображение 26" descr="65bc2b5aaec0ac7a005973b901928eb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5" t="5597" r="12700" b="5737"/>
          <a:stretch/>
        </p:blipFill>
        <p:spPr bwMode="auto">
          <a:xfrm>
            <a:off x="5292080" y="464639"/>
            <a:ext cx="3636561" cy="570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222" y="1268760"/>
            <a:ext cx="4825201" cy="33202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536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1175" t="75386" r="55864" b="650"/>
          <a:stretch/>
        </p:blipFill>
        <p:spPr bwMode="auto">
          <a:xfrm>
            <a:off x="-1" y="5373216"/>
            <a:ext cx="3526557" cy="147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D:\видео и фото\20210517_1121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r="25173"/>
          <a:stretch/>
        </p:blipFill>
        <p:spPr bwMode="auto">
          <a:xfrm>
            <a:off x="1691680" y="119444"/>
            <a:ext cx="3077731" cy="2552038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userpc\Desktop\14.05.21 Самара\16201560384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06" y="248510"/>
            <a:ext cx="2569304" cy="342573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pc\Desktop\Новая папка\4025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0" b="8208"/>
          <a:stretch/>
        </p:blipFill>
        <p:spPr bwMode="auto">
          <a:xfrm>
            <a:off x="743290" y="2878597"/>
            <a:ext cx="1867720" cy="2629481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pc\Desktop\14.05.21 Самара\16201560385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00" y="3915083"/>
            <a:ext cx="4883696" cy="2747079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50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064" y="262176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коробочки 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PECS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МАКАТОН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Grp="1" noChangeAspect="1" noChangeArrowheads="1"/>
          </p:cNvPicPr>
          <p:nvPr/>
        </p:nvPicPr>
        <p:blipFill rotWithShape="1">
          <a:blip r:embed="rId3"/>
          <a:srcRect l="1323" t="76211" r="55398" b="791"/>
          <a:stretch/>
        </p:blipFill>
        <p:spPr bwMode="auto">
          <a:xfrm>
            <a:off x="-1" y="5733256"/>
            <a:ext cx="2734249" cy="109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6" y="2054395"/>
            <a:ext cx="4040188" cy="3319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69" y="1276297"/>
            <a:ext cx="3935427" cy="3361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37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Видео с машинкой +.mp4">
            <a:hlinkClick r:id="" action="ppaction://media"/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038" y="404664"/>
            <a:ext cx="3902806" cy="219532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Видео вода расстояние+.mp4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" y="2382863"/>
            <a:ext cx="3718652" cy="209227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Видео мыльные пузыри играть+.mp4">
            <a:hlinkClick r:id="" action="ppaction://media"/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06" y="4077072"/>
            <a:ext cx="3842413" cy="216135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6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620153386816.mp4">
            <a:hlinkClick r:id="" action="ppaction://media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"/>
          <a:stretch/>
        </p:blipFill>
        <p:spPr bwMode="auto">
          <a:xfrm>
            <a:off x="302790" y="332656"/>
            <a:ext cx="4214357" cy="230425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serpc\Desktop\14.05.21 Самара\1620156038487.jpg"/>
          <p:cNvPicPr>
            <a:picLocks noChangeAspect="1" noChangeArrowheads="1"/>
          </p:cNvPicPr>
          <p:nvPr/>
        </p:nvPicPr>
        <p:blipFill rotWithShape="1">
          <a:blip r:embed="rId4" cstate="print"/>
          <a:srcRect t="9837" r="11747"/>
          <a:stretch/>
        </p:blipFill>
        <p:spPr bwMode="auto">
          <a:xfrm>
            <a:off x="4819937" y="2095613"/>
            <a:ext cx="3881404" cy="2231048"/>
          </a:xfrm>
          <a:prstGeom prst="rect">
            <a:avLst/>
          </a:prstGeom>
          <a:noFill/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20210429_124350.mp4">
            <a:hlinkClick r:id="" action="ppaction://media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3"/>
          <a:stretch/>
        </p:blipFill>
        <p:spPr bwMode="auto">
          <a:xfrm>
            <a:off x="469942" y="4293096"/>
            <a:ext cx="4075018" cy="223224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6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215515" y="320675"/>
            <a:ext cx="8712968" cy="9159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</a:t>
            </a:r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</a:t>
            </a:r>
            <a:b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трудности </a:t>
            </a:r>
          </a:p>
        </p:txBody>
      </p:sp>
      <p:sp>
        <p:nvSpPr>
          <p:cNvPr id="2" name="Овал 1"/>
          <p:cNvSpPr/>
          <p:nvPr/>
        </p:nvSpPr>
        <p:spPr>
          <a:xfrm>
            <a:off x="439738" y="2376488"/>
            <a:ext cx="1782762" cy="12731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ТНР</a:t>
            </a:r>
          </a:p>
        </p:txBody>
      </p:sp>
      <p:sp>
        <p:nvSpPr>
          <p:cNvPr id="14" name="Овал 13"/>
          <p:cNvSpPr/>
          <p:nvPr/>
        </p:nvSpPr>
        <p:spPr>
          <a:xfrm>
            <a:off x="6948488" y="2384425"/>
            <a:ext cx="1782762" cy="12731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нарушениями зрения</a:t>
            </a:r>
          </a:p>
        </p:txBody>
      </p:sp>
      <p:sp>
        <p:nvSpPr>
          <p:cNvPr id="15" name="Овал 14"/>
          <p:cNvSpPr/>
          <p:nvPr/>
        </p:nvSpPr>
        <p:spPr>
          <a:xfrm>
            <a:off x="1132296" y="3723849"/>
            <a:ext cx="1820862" cy="12747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ЗПР</a:t>
            </a:r>
          </a:p>
        </p:txBody>
      </p:sp>
      <p:sp>
        <p:nvSpPr>
          <p:cNvPr id="16" name="Овал 15"/>
          <p:cNvSpPr/>
          <p:nvPr/>
        </p:nvSpPr>
        <p:spPr>
          <a:xfrm>
            <a:off x="6346999" y="3729734"/>
            <a:ext cx="1784350" cy="127476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нарушениями слуха</a:t>
            </a:r>
          </a:p>
        </p:txBody>
      </p:sp>
      <p:sp>
        <p:nvSpPr>
          <p:cNvPr id="17" name="Овал 16"/>
          <p:cNvSpPr/>
          <p:nvPr/>
        </p:nvSpPr>
        <p:spPr>
          <a:xfrm>
            <a:off x="2702446" y="4566443"/>
            <a:ext cx="1868488" cy="127476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УО</a:t>
            </a:r>
          </a:p>
        </p:txBody>
      </p:sp>
      <p:sp>
        <p:nvSpPr>
          <p:cNvPr id="18" name="Овал 17"/>
          <p:cNvSpPr/>
          <p:nvPr/>
        </p:nvSpPr>
        <p:spPr>
          <a:xfrm>
            <a:off x="4712539" y="4566443"/>
            <a:ext cx="1816100" cy="12747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РАС</a:t>
            </a:r>
          </a:p>
        </p:txBody>
      </p:sp>
      <p:cxnSp>
        <p:nvCxnSpPr>
          <p:cNvPr id="4" name="Прямая со стрелкой 3"/>
          <p:cNvCxnSpPr>
            <a:endCxn id="2" idx="7"/>
          </p:cNvCxnSpPr>
          <p:nvPr/>
        </p:nvCxnSpPr>
        <p:spPr>
          <a:xfrm flipH="1">
            <a:off x="1961421" y="1586807"/>
            <a:ext cx="1316958" cy="97613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485257" y="1600200"/>
            <a:ext cx="1307281" cy="225644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683058" y="1600200"/>
            <a:ext cx="680309" cy="296624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954644" y="1600200"/>
            <a:ext cx="462118" cy="300672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509628" y="1600200"/>
            <a:ext cx="1179513" cy="231933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138803" y="1586807"/>
            <a:ext cx="1022350" cy="108585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/>
          <a:srcRect l="1175" t="75386" r="55864" b="650"/>
          <a:stretch/>
        </p:blipFill>
        <p:spPr bwMode="auto">
          <a:xfrm>
            <a:off x="64382" y="5568137"/>
            <a:ext cx="2726785" cy="114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7746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544" y="620688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Движения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тела и жесты – составная часть нашей ежедневной коммуникации в случае отсутствия и ограничения устной речи движение тела и жесты вступают как единственное доступное коммуникативное средство выражения сообщений и понимания окружающих.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9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384" y="-114721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неговорящего ребенка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pc\Desktop\14.05.21 Самара\322ad12b2afa874af6f37677beed32ae.j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4" y="2693679"/>
            <a:ext cx="2939186" cy="1959457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pc\Desktop\14.05.21 Самара\depositphotos_179637588-stock-photo-child-baby-girl-happy-yelli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" b="23184"/>
          <a:stretch/>
        </p:blipFill>
        <p:spPr bwMode="auto">
          <a:xfrm>
            <a:off x="54108" y="2889259"/>
            <a:ext cx="2748313" cy="2076640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pc\Desktop\14.05.21 Самара\postolit_Shutterstock.com__82399513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1"/>
          <a:stretch/>
        </p:blipFill>
        <p:spPr bwMode="auto">
          <a:xfrm>
            <a:off x="4982170" y="831206"/>
            <a:ext cx="2687960" cy="2006578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pc\Desktop\14.05.21 Самара\ab9190db0a7c3bb99abc2dd8fa07947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49" y="906947"/>
            <a:ext cx="2617440" cy="1962849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pc\Desktop\14.05.21 Самара\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84" y="4748718"/>
            <a:ext cx="2817639" cy="2023453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pc\Desktop\14.05.21 Самара\бала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4"/>
          <a:stretch/>
        </p:blipFill>
        <p:spPr bwMode="auto">
          <a:xfrm>
            <a:off x="1619672" y="4786531"/>
            <a:ext cx="2664966" cy="1975067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pc\Desktop\14.05.21 Самара\Clipboard01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15" y="2744453"/>
            <a:ext cx="2660492" cy="2106223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5508104" y="4437112"/>
            <a:ext cx="288032" cy="3494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275856" y="4501257"/>
            <a:ext cx="360040" cy="2852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3851920" y="2348880"/>
            <a:ext cx="390620" cy="3462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750450" y="2348880"/>
            <a:ext cx="397614" cy="3462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786224" y="3797564"/>
            <a:ext cx="2680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056763" y="3787723"/>
            <a:ext cx="2619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4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PECS</a:t>
            </a:r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Языковая система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Макатон</a:t>
            </a:r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79388" y="569913"/>
            <a:ext cx="8713787" cy="10541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альтернативной   и дополнительной  коммуникации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1175" t="75386" r="55864" b="650"/>
          <a:stretch/>
        </p:blipFill>
        <p:spPr bwMode="auto">
          <a:xfrm>
            <a:off x="-1" y="5373216"/>
            <a:ext cx="3526557" cy="147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95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77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карточки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485" y="1005501"/>
            <a:ext cx="4040188" cy="507342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эталоны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обувь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и готовые блюда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электроприборы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D:\фото\фото с телефона май 2021\IMG_20210505_1122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8" r="41426"/>
          <a:stretch/>
        </p:blipFill>
        <p:spPr bwMode="auto">
          <a:xfrm rot="5400000">
            <a:off x="5298301" y="604961"/>
            <a:ext cx="2629366" cy="333961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фото\фото с телефона май 2021\IMG_20210505_1112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r="14535" b="5561"/>
          <a:stretch/>
        </p:blipFill>
        <p:spPr bwMode="auto">
          <a:xfrm rot="5400000">
            <a:off x="4136332" y="4162907"/>
            <a:ext cx="2878592" cy="207471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фото\фото с телефона май 2021\IMG_20210505_1111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r="20719"/>
          <a:stretch/>
        </p:blipFill>
        <p:spPr bwMode="auto">
          <a:xfrm rot="5400000">
            <a:off x="6482071" y="4138029"/>
            <a:ext cx="2895713" cy="210734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/>
        </p:nvPicPr>
        <p:blipFill rotWithShape="1">
          <a:blip r:embed="rId6"/>
          <a:srcRect l="1323" t="76211" r="55398" b="791"/>
          <a:stretch/>
        </p:blipFill>
        <p:spPr bwMode="auto">
          <a:xfrm>
            <a:off x="-1" y="5733256"/>
            <a:ext cx="2734249" cy="109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88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1175" t="75386" r="55864" b="650"/>
          <a:stretch/>
        </p:blipFill>
        <p:spPr bwMode="auto">
          <a:xfrm>
            <a:off x="-1" y="5517233"/>
            <a:ext cx="3182936" cy="133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t="16879" r="16674" b="14788"/>
          <a:stretch/>
        </p:blipFill>
        <p:spPr>
          <a:xfrm>
            <a:off x="1501819" y="980728"/>
            <a:ext cx="6011340" cy="437317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44872"/>
            <a:ext cx="879532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символам АДК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0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6" y="-11329"/>
            <a:ext cx="7756525" cy="10541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PECS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Изображение 26" descr="65bc2b5aaec0ac7a005973b901928eb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4" b="5512"/>
          <a:stretch/>
        </p:blipFill>
        <p:spPr bwMode="auto">
          <a:xfrm>
            <a:off x="2255425" y="964456"/>
            <a:ext cx="6541706" cy="483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userpc\Desktop\1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5" t="5679" r="38568" b="77046"/>
          <a:stretch/>
        </p:blipFill>
        <p:spPr bwMode="auto">
          <a:xfrm>
            <a:off x="654085" y="1583231"/>
            <a:ext cx="1152128" cy="108928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pc\Desktop\1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4498" r="70147" b="77562"/>
          <a:stretch/>
        </p:blipFill>
        <p:spPr bwMode="auto">
          <a:xfrm>
            <a:off x="619307" y="3055727"/>
            <a:ext cx="1152128" cy="117386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/>
          <a:srcRect l="1175" t="75386" r="55864" b="650"/>
          <a:stretch/>
        </p:blipFill>
        <p:spPr bwMode="auto">
          <a:xfrm>
            <a:off x="-1" y="5663331"/>
            <a:ext cx="2834349" cy="118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65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pc\Desktop\19_yapfiles.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1175" t="75386" r="55864" b="650"/>
          <a:stretch/>
        </p:blipFill>
        <p:spPr bwMode="auto">
          <a:xfrm>
            <a:off x="-1" y="5373216"/>
            <a:ext cx="3526557" cy="147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8761" t="21743" r="32207" b="10404"/>
          <a:stretch/>
        </p:blipFill>
        <p:spPr>
          <a:xfrm>
            <a:off x="899592" y="332656"/>
            <a:ext cx="4896544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29182" t="28802" r="31855" b="36692"/>
          <a:stretch/>
        </p:blipFill>
        <p:spPr bwMode="auto">
          <a:xfrm>
            <a:off x="4041920" y="4445737"/>
            <a:ext cx="4586716" cy="2203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027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168</Words>
  <Application>Microsoft Office PowerPoint</Application>
  <PresentationFormat>Экран (4:3)</PresentationFormat>
  <Paragraphs>36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государственное бюджетное общеобразовательное учреждение средняя общеобразовательная школа №4 имени Героя Советского Союза                  Д.П. Левина г.о. Сызрань Самарской области  структурное подразделение, реализующее общеобразовательные программы дошкольного образования, «Детский сад №56»</vt:lpstr>
      <vt:lpstr>Дети, имеющие  коммуникативные трудности </vt:lpstr>
      <vt:lpstr>Презентация PowerPoint</vt:lpstr>
      <vt:lpstr>Проблемы неговорящего ребенка</vt:lpstr>
      <vt:lpstr>Средства  альтернативной   и дополнительной  коммуникации </vt:lpstr>
      <vt:lpstr>Тематические карточки</vt:lpstr>
      <vt:lpstr> Требования к символам АДК </vt:lpstr>
      <vt:lpstr>Карточки PECS</vt:lpstr>
      <vt:lpstr>Презентация PowerPoint</vt:lpstr>
      <vt:lpstr>Презентация PowerPoint</vt:lpstr>
      <vt:lpstr>Презентация PowerPoint</vt:lpstr>
      <vt:lpstr>Презентация PowerPoint</vt:lpstr>
      <vt:lpstr>Коммуникативные коробочки  PECS и МАКАТОН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Тата Чубукина</dc:creator>
  <cp:lastModifiedBy>ПК</cp:lastModifiedBy>
  <cp:revision>88</cp:revision>
  <dcterms:created xsi:type="dcterms:W3CDTF">2021-05-04T15:20:50Z</dcterms:created>
  <dcterms:modified xsi:type="dcterms:W3CDTF">2022-03-24T10:11:58Z</dcterms:modified>
</cp:coreProperties>
</file>