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3" r:id="rId2"/>
    <p:sldId id="322" r:id="rId3"/>
    <p:sldId id="328" r:id="rId4"/>
    <p:sldId id="301" r:id="rId5"/>
    <p:sldId id="323" r:id="rId6"/>
    <p:sldId id="325" r:id="rId7"/>
    <p:sldId id="306" r:id="rId8"/>
    <p:sldId id="329" r:id="rId9"/>
    <p:sldId id="334" r:id="rId10"/>
    <p:sldId id="324" r:id="rId11"/>
    <p:sldId id="327" r:id="rId12"/>
    <p:sldId id="312" r:id="rId13"/>
    <p:sldId id="330" r:id="rId14"/>
    <p:sldId id="331" r:id="rId15"/>
    <p:sldId id="317" r:id="rId16"/>
    <p:sldId id="332" r:id="rId17"/>
    <p:sldId id="31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15" autoAdjust="0"/>
    <p:restoredTop sz="94660"/>
  </p:normalViewPr>
  <p:slideViewPr>
    <p:cSldViewPr>
      <p:cViewPr varScale="1">
        <p:scale>
          <a:sx n="101" d="100"/>
          <a:sy n="101" d="100"/>
        </p:scale>
        <p:origin x="10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pc\Desktop\19_yapfiles.r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61" y="4936"/>
            <a:ext cx="9144000" cy="685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/>
        </p:nvPicPr>
        <p:blipFill rotWithShape="1">
          <a:blip r:embed="rId3" cstate="print"/>
          <a:srcRect l="1323" t="75773" r="56230" b="791"/>
          <a:stretch/>
        </p:blipFill>
        <p:spPr bwMode="auto">
          <a:xfrm>
            <a:off x="26399" y="5890273"/>
            <a:ext cx="2344751" cy="97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государственное бюджетное общеобразовательное учреждение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средняя общеобразовательная школа № 4 имени Героя Советского Союза Д. П. Левина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городского округа Сызрань Самарской области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258204" cy="504351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4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ctr">
              <a:lnSpc>
                <a:spcPct val="145000"/>
              </a:lnSpc>
              <a:spcBef>
                <a:spcPts val="0"/>
              </a:spcBef>
              <a:buNone/>
            </a:pP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«Использование жестов и символов МАКАТОН </a:t>
            </a:r>
          </a:p>
          <a:p>
            <a:pPr marL="0" indent="0" algn="ctr">
              <a:lnSpc>
                <a:spcPct val="145000"/>
              </a:lnSpc>
              <a:spcBef>
                <a:spcPts val="0"/>
              </a:spcBef>
              <a:buNone/>
            </a:pP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сюжетно-ролевой игре»</a:t>
            </a:r>
          </a:p>
          <a:p>
            <a:pPr marL="0" indent="0" algn="ctr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2000" dirty="0"/>
              <a:t>                                                                </a:t>
            </a:r>
          </a:p>
          <a:p>
            <a:pPr algn="r">
              <a:buNone/>
            </a:pPr>
            <a:r>
              <a:rPr lang="ru-RU" sz="2000" dirty="0"/>
              <a:t>                                                                   </a:t>
            </a:r>
            <a:r>
              <a:rPr lang="ru-RU" sz="2000" u="sng" dirty="0">
                <a:latin typeface="Times New Roman" pitchFamily="18" charset="0"/>
                <a:cs typeface="Times New Roman" pitchFamily="18" charset="0"/>
              </a:rPr>
              <a:t>Подготовили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r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воспитатель Полякова Н. М.</a:t>
            </a:r>
          </a:p>
          <a:p>
            <a:pPr algn="r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учитель-логопед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Спирягина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Л. П.</a:t>
            </a:r>
          </a:p>
          <a:p>
            <a:pPr algn="r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учитель-дефектолог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Чубукина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Н. В.</a:t>
            </a:r>
          </a:p>
          <a:p>
            <a:pPr marL="0" indent="0" algn="ctr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Сызрань, 2022 г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5130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erpc\Desktop\19_yapfiles.r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44896" y="66044"/>
            <a:ext cx="9684568" cy="1026009"/>
          </a:xfrm>
        </p:spPr>
        <p:txBody>
          <a:bodyPr>
            <a:noAutofit/>
          </a:bodyPr>
          <a:lstStyle/>
          <a:p>
            <a:r>
              <a:rPr lang="ru-RU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жестами и символами</a:t>
            </a:r>
            <a:br>
              <a:rPr lang="ru-RU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их использования в бытовых ситуациях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1561" y="1535113"/>
            <a:ext cx="8075240" cy="639762"/>
          </a:xfrm>
        </p:spPr>
        <p:txBody>
          <a:bodyPr>
            <a:normAutofit/>
          </a:bodyPr>
          <a:lstStyle/>
          <a:p>
            <a:pPr algn="ctr"/>
            <a:endParaRPr lang="ru-RU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/>
        </p:nvPicPr>
        <p:blipFill rotWithShape="1">
          <a:blip r:embed="rId3" cstate="print"/>
          <a:srcRect l="1323" t="76211" r="55398" b="791"/>
          <a:stretch/>
        </p:blipFill>
        <p:spPr bwMode="auto">
          <a:xfrm>
            <a:off x="146429" y="5903521"/>
            <a:ext cx="2390734" cy="954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186" y="1158096"/>
            <a:ext cx="2632615" cy="2662831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8" t="2862" r="1774" b="2115"/>
          <a:stretch/>
        </p:blipFill>
        <p:spPr>
          <a:xfrm>
            <a:off x="4551033" y="3965390"/>
            <a:ext cx="2688177" cy="2769637"/>
          </a:xfrm>
          <a:prstGeom prst="rect">
            <a:avLst/>
          </a:prstGeom>
          <a:ln w="381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Объект 16"/>
          <p:cNvPicPr>
            <a:picLocks noGrp="1" noChangeAspect="1"/>
          </p:cNvPicPr>
          <p:nvPr>
            <p:ph sz="quarter" idx="4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70"/>
          <a:stretch/>
        </p:blipFill>
        <p:spPr bwMode="auto">
          <a:xfrm>
            <a:off x="305510" y="1442258"/>
            <a:ext cx="3912164" cy="4419724"/>
          </a:xfrm>
          <a:prstGeom prst="rect">
            <a:avLst/>
          </a:prstGeom>
          <a:ln w="38100" cap="sq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8" descr="164745216160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60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pc\Desktop\19_yapfiles.r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6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996950" y="115888"/>
            <a:ext cx="8147050" cy="60102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жестов и символов в игру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175" t="75386" r="55864" b="650"/>
          <a:stretch/>
        </p:blipFill>
        <p:spPr bwMode="auto">
          <a:xfrm>
            <a:off x="30916" y="5923915"/>
            <a:ext cx="2092812" cy="877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4" y="1000108"/>
            <a:ext cx="3672408" cy="4896544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6" r="15884"/>
          <a:stretch/>
        </p:blipFill>
        <p:spPr>
          <a:xfrm>
            <a:off x="5004048" y="836712"/>
            <a:ext cx="3911926" cy="5686447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8825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pc\Desktop\19_yapfiles.r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Коммуникативные дорожки</a:t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теме «Продукты питания»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41741"/>
            <a:ext cx="3831590" cy="5108787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10" y="1610319"/>
            <a:ext cx="3831590" cy="5108787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4387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pc\Desktop\19_yapfiles.r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825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лексической теме</a:t>
            </a:r>
            <a:b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«Профессии. Продавец»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12383"/>
            <a:ext cx="4032448" cy="5376598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1175" t="75386" r="55864" b="650"/>
          <a:stretch/>
        </p:blipFill>
        <p:spPr bwMode="auto">
          <a:xfrm>
            <a:off x="30916" y="5846618"/>
            <a:ext cx="2277240" cy="954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42749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pc\Desktop\19_yapfiles.r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Алгоритмы взаимодействия «продавца» и «покупателя»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175" t="75386" r="55864" b="650"/>
          <a:stretch/>
        </p:blipFill>
        <p:spPr bwMode="auto">
          <a:xfrm>
            <a:off x="30916" y="5846618"/>
            <a:ext cx="2277240" cy="954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t="3010" r="4348" b="684"/>
          <a:stretch>
            <a:fillRect/>
          </a:stretch>
        </p:blipFill>
        <p:spPr bwMode="auto">
          <a:xfrm>
            <a:off x="772671" y="1417638"/>
            <a:ext cx="3099455" cy="4312285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 l="4402" t="1536" r="3059" b="185"/>
          <a:stretch>
            <a:fillRect/>
          </a:stretch>
        </p:blipFill>
        <p:spPr bwMode="auto">
          <a:xfrm>
            <a:off x="5292080" y="1877570"/>
            <a:ext cx="3107841" cy="4520496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2454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pc\Desktop\19_yapfiles.r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2388"/>
            <a:ext cx="8229600" cy="1143000"/>
          </a:xfrm>
        </p:spPr>
        <p:txBody>
          <a:bodyPr>
            <a:noAutofit/>
          </a:bodyPr>
          <a:lstStyle/>
          <a:p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175" t="75386" r="55864" b="650"/>
          <a:stretch/>
        </p:blipFill>
        <p:spPr bwMode="auto">
          <a:xfrm>
            <a:off x="6896" y="5821604"/>
            <a:ext cx="2408370" cy="1009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взаимодействия (сюжетно-ролевая игра «Магазин «Продукты»)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70" y="1546636"/>
            <a:ext cx="2898508" cy="3864677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909" y="2074544"/>
            <a:ext cx="2810295" cy="3747060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504" y="1546636"/>
            <a:ext cx="2796102" cy="3728135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4922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pc\Desktop\19_yapfiles.r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5335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родителями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175" t="75386" r="55864" b="650"/>
          <a:stretch/>
        </p:blipFill>
        <p:spPr bwMode="auto">
          <a:xfrm>
            <a:off x="30916" y="5846618"/>
            <a:ext cx="2277240" cy="954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4" name="Picture 2" descr="C:\Users\Спирягины\Desktop\ФОТО Дет. сад\Магазин+ МАКАТОН\IMG_20220324_13334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1285860"/>
            <a:ext cx="3394472" cy="4525963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C:\Users\admin\Downloads\20220325_081630.jpg"/>
          <p:cNvPicPr>
            <a:picLocks noChangeAspect="1" noChangeArrowheads="1"/>
          </p:cNvPicPr>
          <p:nvPr/>
        </p:nvPicPr>
        <p:blipFill>
          <a:blip r:embed="rId5" cstate="print"/>
          <a:srcRect l="-1538" t="5561" r="4615"/>
          <a:stretch>
            <a:fillRect/>
          </a:stretch>
        </p:blipFill>
        <p:spPr bwMode="auto">
          <a:xfrm rot="5400000">
            <a:off x="4530483" y="2105498"/>
            <a:ext cx="4849036" cy="3463598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438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pc\Desktop\19_yapfiles.r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  <a:p>
            <a:pPr marL="0" indent="0" algn="ctr">
              <a:buNone/>
            </a:pP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ЖЕЛАЕМ ВАМ ТВОРЧЕСКИХ УСПЕХОВ!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175" t="75386" r="55864" b="650"/>
          <a:stretch/>
        </p:blipFill>
        <p:spPr bwMode="auto">
          <a:xfrm>
            <a:off x="30915" y="5445224"/>
            <a:ext cx="3234957" cy="1355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68514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pc\Desktop\19_yapfiles.r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89" y="-3479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/>
        </p:nvPicPr>
        <p:blipFill rotWithShape="1">
          <a:blip r:embed="rId3" cstate="print"/>
          <a:srcRect l="1323" t="75773" r="56230" b="791"/>
          <a:stretch/>
        </p:blipFill>
        <p:spPr bwMode="auto">
          <a:xfrm>
            <a:off x="26399" y="5890273"/>
            <a:ext cx="2344751" cy="97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Объект 4"/>
          <p:cNvSpPr>
            <a:spLocks noGrp="1"/>
          </p:cNvSpPr>
          <p:nvPr>
            <p:ph sz="half" idx="4294967295"/>
          </p:nvPr>
        </p:nvSpPr>
        <p:spPr>
          <a:xfrm>
            <a:off x="-19712" y="1196752"/>
            <a:ext cx="3752880" cy="44291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игра является наиболее сложной и вместе с тем наиболее значимой для развития ребенка. 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6455" t="1049" r="5944" b="1090"/>
          <a:stretch>
            <a:fillRect/>
          </a:stretch>
        </p:blipFill>
        <p:spPr bwMode="auto">
          <a:xfrm rot="5400000">
            <a:off x="3528280" y="1118817"/>
            <a:ext cx="5505134" cy="479690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9190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pc\Desktop\19_yapfiles.r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89" y="-3479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/>
        </p:nvPicPr>
        <p:blipFill rotWithShape="1">
          <a:blip r:embed="rId3" cstate="print"/>
          <a:srcRect l="1323" t="75773" r="56230" b="791"/>
          <a:stretch/>
        </p:blipFill>
        <p:spPr bwMode="auto">
          <a:xfrm>
            <a:off x="26399" y="5890273"/>
            <a:ext cx="2344751" cy="97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игровой деятельности дошкольников с ОВЗ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78396" y="1556792"/>
            <a:ext cx="7787208" cy="4525963"/>
          </a:xfrm>
        </p:spPr>
        <p:txBody>
          <a:bodyPr>
            <a:normAutofit/>
          </a:bodyPr>
          <a:lstStyle/>
          <a:p>
            <a:r>
              <a:rPr lang="ru-RU" dirty="0">
                <a:latin typeface="Comic Sans MS" panose="030F0702030302020204" pitchFamily="66" charset="0"/>
              </a:rPr>
              <a:t>действия детей носят характер «деятельности рядом»;</a:t>
            </a:r>
          </a:p>
          <a:p>
            <a:r>
              <a:rPr lang="ru-RU" dirty="0">
                <a:latin typeface="Comic Sans MS" panose="030F0702030302020204" pitchFamily="66" charset="0"/>
              </a:rPr>
              <a:t>содержание игр однообразное</a:t>
            </a:r>
          </a:p>
          <a:p>
            <a:r>
              <a:rPr lang="ru-RU" dirty="0">
                <a:latin typeface="Comic Sans MS" panose="030F0702030302020204" pitchFamily="66" charset="0"/>
              </a:rPr>
              <a:t>дети не умеют передавать характер взаимоотношений между персонажами</a:t>
            </a:r>
          </a:p>
          <a:p>
            <a:r>
              <a:rPr lang="ru-RU" dirty="0">
                <a:latin typeface="Comic Sans MS" panose="030F0702030302020204" pitchFamily="66" charset="0"/>
              </a:rPr>
              <a:t>трудности в ролевом общении;</a:t>
            </a:r>
          </a:p>
          <a:p>
            <a:r>
              <a:rPr lang="ru-RU" dirty="0">
                <a:latin typeface="Comic Sans MS" panose="030F0702030302020204" pitchFamily="66" charset="0"/>
              </a:rPr>
              <a:t>отсутствие ролевой речи</a:t>
            </a:r>
          </a:p>
          <a:p>
            <a:endParaRPr lang="ru-RU" dirty="0">
              <a:latin typeface="Comic Sans MS" panose="030F0702030302020204" pitchFamily="66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421" y="1593821"/>
            <a:ext cx="7992549" cy="44931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725" y="1589346"/>
            <a:ext cx="7992549" cy="44992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8840" y="274638"/>
            <a:ext cx="6666317" cy="606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7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pc\Desktop\19_yapfiles.r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детей с МАКАТОН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330824" cy="4525963"/>
          </a:xfrm>
        </p:spPr>
        <p:txBody>
          <a:bodyPr>
            <a:normAutofit/>
          </a:bodyPr>
          <a:lstStyle/>
          <a:p>
            <a:pPr algn="just"/>
            <a:r>
              <a:rPr lang="ru-RU" sz="2400" i="1" dirty="0">
                <a:cs typeface="Times New Roman" panose="02020603050405020304" pitchFamily="18" charset="0"/>
              </a:rPr>
              <a:t>начинается с о</a:t>
            </a:r>
            <a:r>
              <a:rPr lang="ru-RU" sz="2400" i="1" dirty="0"/>
              <a:t>своения простых бытовых жестов и символов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1175" t="75386" r="55864" b="650"/>
          <a:stretch/>
        </p:blipFill>
        <p:spPr bwMode="auto">
          <a:xfrm>
            <a:off x="30916" y="5846618"/>
            <a:ext cx="2277240" cy="954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8" name="Содержимое 7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19430146"/>
              </p:ext>
            </p:extLst>
          </p:nvPr>
        </p:nvGraphicFramePr>
        <p:xfrm>
          <a:off x="5019452" y="1406318"/>
          <a:ext cx="3642575" cy="5154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name="PDF" r:id="rId5" imgW="0" imgH="360" progId="">
                  <p:embed/>
                </p:oleObj>
              </mc:Choice>
              <mc:Fallback>
                <p:oleObj name="PDF" r:id="rId5" imgW="0" imgH="360" progId="">
                  <p:embed/>
                  <p:pic>
                    <p:nvPicPr>
                      <p:cNvPr id="0" name="Picture 2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9452" y="1406318"/>
                        <a:ext cx="3642575" cy="5154704"/>
                      </a:xfrm>
                      <a:prstGeom prst="rect">
                        <a:avLst/>
                      </a:prstGeom>
                      <a:noFill/>
                      <a:ln w="6350">
                        <a:solidFill>
                          <a:srgbClr val="0070C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2" descr="E:\14.05.21 Самара\фото\162127873306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2" r="37928"/>
          <a:stretch/>
        </p:blipFill>
        <p:spPr bwMode="auto">
          <a:xfrm rot="5400000">
            <a:off x="1416242" y="3135171"/>
            <a:ext cx="2644169" cy="2637909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300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pc\Desktop\19_yapfiles.r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592991" y="337237"/>
            <a:ext cx="4040188" cy="639762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«ТУАЛЕТ»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14.05.21 Самара\видео к 14.05.2021\ФОТО\20210429_115505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5" t="14259" r="6915" b="11213"/>
          <a:stretch/>
        </p:blipFill>
        <p:spPr bwMode="auto">
          <a:xfrm>
            <a:off x="4993526" y="1262885"/>
            <a:ext cx="3538914" cy="2475721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14.05.21 Самара\фото\IMG_20210402_112041_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26" y="1037315"/>
            <a:ext cx="3646360" cy="4861813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serpc\Desktop\14.05.21 Самара\162015603853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"/>
          <a:stretch/>
        </p:blipFill>
        <p:spPr bwMode="auto">
          <a:xfrm>
            <a:off x="5004048" y="4509120"/>
            <a:ext cx="3528392" cy="216850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Текст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rmAutofit fontScale="90000"/>
          </a:bodyPr>
          <a:lstStyle/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4"/>
          <p:cNvSpPr txBox="1">
            <a:spLocks/>
          </p:cNvSpPr>
          <p:nvPr/>
        </p:nvSpPr>
        <p:spPr>
          <a:xfrm>
            <a:off x="4641273" y="3738606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«ХОРОШО»</a:t>
            </a:r>
          </a:p>
        </p:txBody>
      </p:sp>
      <p:sp>
        <p:nvSpPr>
          <p:cNvPr id="12" name="Текст 4"/>
          <p:cNvSpPr txBox="1">
            <a:spLocks/>
          </p:cNvSpPr>
          <p:nvPr/>
        </p:nvSpPr>
        <p:spPr>
          <a:xfrm>
            <a:off x="179512" y="285769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«СПАСИБО»</a:t>
            </a:r>
          </a:p>
        </p:txBody>
      </p:sp>
      <p:pic>
        <p:nvPicPr>
          <p:cNvPr id="14" name="Picture 2"/>
          <p:cNvPicPr>
            <a:picLocks noGrp="1" noChangeAspect="1" noChangeArrowheads="1"/>
          </p:cNvPicPr>
          <p:nvPr/>
        </p:nvPicPr>
        <p:blipFill rotWithShape="1">
          <a:blip r:embed="rId6" cstate="print"/>
          <a:srcRect l="1323" t="76211" r="55398" b="791"/>
          <a:stretch/>
        </p:blipFill>
        <p:spPr bwMode="auto">
          <a:xfrm>
            <a:off x="0" y="5978096"/>
            <a:ext cx="2199606" cy="878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36668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userpc\Desktop\19_yapfiles.r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Наборы карточек-символов</a:t>
            </a:r>
          </a:p>
        </p:txBody>
      </p:sp>
      <p:pic>
        <p:nvPicPr>
          <p:cNvPr id="1026" name="Picture 2" descr="E:\14.05.21 Самара\фото\162127873303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t="10262" b="32106"/>
          <a:stretch>
            <a:fillRect/>
          </a:stretch>
        </p:blipFill>
        <p:spPr>
          <a:xfrm>
            <a:off x="7035800" y="1322388"/>
            <a:ext cx="1920875" cy="2398712"/>
          </a:xfrm>
          <a:ln w="38100" cap="sq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</p:spPr>
      </p:pic>
      <p:pic>
        <p:nvPicPr>
          <p:cNvPr id="5122" name="Picture 2" descr="E:\14.05.21 Самара\фото\162127873306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t="15813" b="37927"/>
          <a:stretch>
            <a:fillRect/>
          </a:stretch>
        </p:blipFill>
        <p:spPr>
          <a:xfrm>
            <a:off x="252413" y="3830638"/>
            <a:ext cx="1885950" cy="1892300"/>
          </a:xfrm>
          <a:ln w="38100" cap="sq">
            <a:solidFill>
              <a:srgbClr val="E46C0A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</p:spPr>
      </p:pic>
      <p:pic>
        <p:nvPicPr>
          <p:cNvPr id="8" name="Picture 2" descr="E:\14.05.21 Самара\фото\1621278767523.jpg"/>
          <p:cNvPicPr>
            <a:picLocks noChangeAspect="1" noChangeArrowheads="1"/>
          </p:cNvPicPr>
          <p:nvPr/>
        </p:nvPicPr>
        <p:blipFill>
          <a:blip r:embed="rId5" cstate="print"/>
          <a:srcRect t="24707" b="33842"/>
          <a:stretch>
            <a:fillRect/>
          </a:stretch>
        </p:blipFill>
        <p:spPr bwMode="auto">
          <a:xfrm>
            <a:off x="2484438" y="1844675"/>
            <a:ext cx="4175125" cy="3751263"/>
          </a:xfrm>
          <a:prstGeom prst="rect">
            <a:avLst/>
          </a:prstGeom>
          <a:noFill/>
          <a:ln w="38100" cap="sq">
            <a:solidFill>
              <a:srgbClr val="00B05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14.05.21 Самара\фото\1621278767539.jpg"/>
          <p:cNvPicPr>
            <a:picLocks noChangeAspect="1" noChangeArrowheads="1"/>
          </p:cNvPicPr>
          <p:nvPr/>
        </p:nvPicPr>
        <p:blipFill>
          <a:blip r:embed="rId6" cstate="print"/>
          <a:srcRect l="3928" t="12515" b="31055"/>
          <a:stretch>
            <a:fillRect/>
          </a:stretch>
        </p:blipFill>
        <p:spPr bwMode="auto">
          <a:xfrm>
            <a:off x="300038" y="1339850"/>
            <a:ext cx="1790700" cy="2278063"/>
          </a:xfrm>
          <a:prstGeom prst="rect">
            <a:avLst/>
          </a:prstGeom>
          <a:noFill/>
          <a:ln w="38100" cap="sq">
            <a:solidFill>
              <a:srgbClr val="FFC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:\14.05.21 Самара\фото\1621278767534.jpg"/>
          <p:cNvPicPr>
            <a:picLocks noChangeAspect="1" noChangeArrowheads="1"/>
          </p:cNvPicPr>
          <p:nvPr/>
        </p:nvPicPr>
        <p:blipFill>
          <a:blip r:embed="rId7" cstate="print"/>
          <a:srcRect t="10075" b="30707"/>
          <a:stretch>
            <a:fillRect/>
          </a:stretch>
        </p:blipFill>
        <p:spPr bwMode="auto">
          <a:xfrm>
            <a:off x="7092950" y="4076700"/>
            <a:ext cx="1863725" cy="2392363"/>
          </a:xfrm>
          <a:prstGeom prst="rect">
            <a:avLst/>
          </a:prstGeom>
          <a:noFill/>
          <a:ln w="38100" cap="sq">
            <a:solidFill>
              <a:srgbClr val="D99694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7" name="Picture 2"/>
          <p:cNvPicPr>
            <a:picLocks noGrp="1"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" t="76212" r="55399" b="790"/>
          <a:stretch>
            <a:fillRect/>
          </a:stretch>
        </p:blipFill>
        <p:spPr bwMode="auto">
          <a:xfrm>
            <a:off x="0" y="5826125"/>
            <a:ext cx="239077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6375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pc\Desktop\19_yapfiles.r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8948"/>
            <a:ext cx="8147248" cy="58515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Учим составлять короткую фразу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" name="Picture 3" descr="D:\видео и фото\20210517_1122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80"/>
          <a:stretch/>
        </p:blipFill>
        <p:spPr bwMode="auto">
          <a:xfrm>
            <a:off x="309895" y="1840973"/>
            <a:ext cx="4654140" cy="3517808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26"/>
          <a:stretch/>
        </p:blipFill>
        <p:spPr>
          <a:xfrm>
            <a:off x="5255946" y="1285808"/>
            <a:ext cx="3430854" cy="2581456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r="23225" b="12500"/>
          <a:stretch/>
        </p:blipFill>
        <p:spPr>
          <a:xfrm>
            <a:off x="5285339" y="4115419"/>
            <a:ext cx="3401461" cy="2494425"/>
          </a:xfrm>
          <a:prstGeom prst="rect">
            <a:avLst/>
          </a:prstGeom>
          <a:ln w="381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/>
          <p:cNvPicPr>
            <a:picLocks noGrp="1"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" t="76212" r="55399" b="790"/>
          <a:stretch>
            <a:fillRect/>
          </a:stretch>
        </p:blipFill>
        <p:spPr bwMode="auto">
          <a:xfrm>
            <a:off x="0" y="5826125"/>
            <a:ext cx="239077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8182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pc\Desktop\19_yapfiles.r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Наборы карточек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Макатон</a:t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лексическим темам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117" y="1692276"/>
            <a:ext cx="8833766" cy="481739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2368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pc\Desktop\19_yapfiles.r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Сюжетно-ролевая игра «Магазин»</a:t>
            </a:r>
            <a:br>
              <a:rPr lang="ru-RU" dirty="0"/>
            </a:br>
            <a:endParaRPr lang="ru-RU" dirty="0"/>
          </a:p>
        </p:txBody>
      </p:sp>
      <p:pic>
        <p:nvPicPr>
          <p:cNvPr id="7" name="Содержимое 6" descr="C:\Users\admin\AppData\Local\Microsoft\Windows\Temporary Internet Files\Content.Word\20220323_175239.jpg"/>
          <p:cNvPicPr>
            <a:picLocks noGrp="1"/>
          </p:cNvPicPr>
          <p:nvPr>
            <p:ph idx="1"/>
          </p:nvPr>
        </p:nvPicPr>
        <p:blipFill>
          <a:blip r:embed="rId3" cstate="print"/>
          <a:srcRect l="3125" b="1943"/>
          <a:stretch>
            <a:fillRect/>
          </a:stretch>
        </p:blipFill>
        <p:spPr bwMode="auto">
          <a:xfrm>
            <a:off x="971600" y="1124744"/>
            <a:ext cx="7460902" cy="5161776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2317</TotalTime>
  <Words>223</Words>
  <Application>Microsoft Office PowerPoint</Application>
  <PresentationFormat>Экран (4:3)</PresentationFormat>
  <Paragraphs>40</Paragraphs>
  <Slides>17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Comic Sans MS</vt:lpstr>
      <vt:lpstr>Times New Roman</vt:lpstr>
      <vt:lpstr>Тема Office</vt:lpstr>
      <vt:lpstr>PDF</vt:lpstr>
      <vt:lpstr>государственное бюджетное общеобразовательное учреждение средняя общеобразовательная школа № 4 имени Героя Советского Союза Д. П. Левина городского округа Сызрань Самарской области </vt:lpstr>
      <vt:lpstr>Презентация PowerPoint</vt:lpstr>
      <vt:lpstr>Особенности игровой деятельности дошкольников с ОВЗ</vt:lpstr>
      <vt:lpstr>Знакомство детей с МАКАТОН</vt:lpstr>
      <vt:lpstr>Презентация PowerPoint</vt:lpstr>
      <vt:lpstr>Наборы карточек-символов</vt:lpstr>
      <vt:lpstr>Презентация PowerPoint</vt:lpstr>
      <vt:lpstr>Наборы карточек Макатон по лексическим темам</vt:lpstr>
      <vt:lpstr>Сюжетно-ролевая игра «Магазин» </vt:lpstr>
      <vt:lpstr>Знакомство с жестами и символами для их использования в бытовых ситуациях</vt:lpstr>
      <vt:lpstr>Презентация PowerPoint</vt:lpstr>
      <vt:lpstr>Коммуникативные дорожки по теме «Продукты питания»</vt:lpstr>
      <vt:lpstr>Работа по лексической теме «Профессии. Продавец»</vt:lpstr>
      <vt:lpstr>Алгоритмы взаимодействия «продавца» и «покупателя»</vt:lpstr>
      <vt:lpstr>Презентация PowerPoint</vt:lpstr>
      <vt:lpstr>Взаимодействие с родителями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Тата Чубукина</dc:creator>
  <cp:lastModifiedBy> </cp:lastModifiedBy>
  <cp:revision>131</cp:revision>
  <dcterms:created xsi:type="dcterms:W3CDTF">2021-05-04T15:20:50Z</dcterms:created>
  <dcterms:modified xsi:type="dcterms:W3CDTF">2022-04-05T10:57:05Z</dcterms:modified>
</cp:coreProperties>
</file>