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9F55-4D18-417D-9D55-9777558BDEA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25FC-1FF2-4508-9AE3-E81BF45F5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зима\44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3312368"/>
          </a:xfrm>
          <a:gradFill>
            <a:gsLst>
              <a:gs pos="0">
                <a:schemeClr val="accent1">
                  <a:tint val="66000"/>
                  <a:satMod val="160000"/>
                  <a:alpha val="33000"/>
                </a:schemeClr>
              </a:gs>
              <a:gs pos="50000">
                <a:schemeClr val="accent1">
                  <a:tint val="44500"/>
                  <a:satMod val="160000"/>
                  <a:alpha val="54000"/>
                </a:schemeClr>
              </a:gs>
              <a:gs pos="100000">
                <a:schemeClr val="accent1">
                  <a:tint val="23500"/>
                  <a:satMod val="160000"/>
                  <a:alpha val="48000"/>
                </a:schemeClr>
              </a:gs>
            </a:gsLst>
            <a:lin ang="5400000" scaled="0"/>
          </a:gradFill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76864" cy="864096"/>
          </a:xfrm>
        </p:spPr>
        <p:txBody>
          <a:bodyPr>
            <a:noAutofit/>
          </a:bodyPr>
          <a:lstStyle/>
          <a:p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3" name="Picture 5" descr="B:\Ирочка\Изображения\для презентации\зима\99745_html_44888d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321606"/>
            <a:ext cx="2304256" cy="33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B:\Ирочка\Изображения\для презентации\зима\kartinki-zima8-500x7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140968"/>
            <a:ext cx="2625022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B:\Ирочка\Изображения\для презентации\зима\7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2376264" cy="345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B:\Ирочка\Изображения\для презентации\зима\25548115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4736" y="155053"/>
            <a:ext cx="2339752" cy="34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B:\Ирочка\Изображения\для презентации\зима\144190020486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888" y="1412776"/>
            <a:ext cx="2448272" cy="353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забавы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бывает зимой?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412776"/>
            <a:ext cx="1512168" cy="151216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майл1"/>
          <p:cNvSpPr/>
          <p:nvPr/>
        </p:nvSpPr>
        <p:spPr>
          <a:xfrm>
            <a:off x="111561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майл2"/>
          <p:cNvSpPr/>
          <p:nvPr/>
        </p:nvSpPr>
        <p:spPr>
          <a:xfrm>
            <a:off x="2411760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майл3"/>
          <p:cNvSpPr/>
          <p:nvPr/>
        </p:nvSpPr>
        <p:spPr>
          <a:xfrm>
            <a:off x="3635896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84984"/>
            <a:ext cx="1584176" cy="122413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340768"/>
            <a:ext cx="1368152" cy="180020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майл4"/>
          <p:cNvSpPr/>
          <p:nvPr/>
        </p:nvSpPr>
        <p:spPr>
          <a:xfrm>
            <a:off x="4932040" y="5085184"/>
            <a:ext cx="1584176" cy="115212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412776"/>
            <a:ext cx="1584176" cy="1944216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140968"/>
            <a:ext cx="1872208" cy="1512168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майл4"/>
          <p:cNvSpPr/>
          <p:nvPr/>
        </p:nvSpPr>
        <p:spPr>
          <a:xfrm>
            <a:off x="6228184" y="5085184"/>
            <a:ext cx="1512168" cy="115212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908720"/>
            <a:ext cx="1440160" cy="1368152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майл6н"/>
          <p:cNvSpPr/>
          <p:nvPr/>
        </p:nvSpPr>
        <p:spPr>
          <a:xfrm>
            <a:off x="7740352" y="5157192"/>
            <a:ext cx="1152128" cy="1080120"/>
          </a:xfrm>
          <a:prstGeom prst="ellipse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3356992"/>
            <a:ext cx="1728192" cy="1296144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майл7н"/>
          <p:cNvSpPr/>
          <p:nvPr/>
        </p:nvSpPr>
        <p:spPr>
          <a:xfrm>
            <a:off x="107504" y="5085184"/>
            <a:ext cx="1080120" cy="1080120"/>
          </a:xfrm>
          <a:prstGeom prst="ellipse">
            <a:avLst/>
          </a:prstGeom>
          <a:blipFill>
            <a:blip r:embed="rId1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211144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Зимние загадки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4076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Свяжет бабушка их внучке,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Чтоб зимой не мерзли ручки.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Сохранят тепло сестрички —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Шерстяные...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141277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снега во дворе —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забава детворе!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Ходим по снегу. На ножки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надели мы...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72514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стальных блестящих братца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катку кругами мчатся.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мелькают огоньки.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братики?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204864"/>
            <a:ext cx="1224136" cy="273630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924944"/>
            <a:ext cx="2304256" cy="151216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2420888"/>
            <a:ext cx="2448272" cy="2376264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B:\Ирочка\Документы\РАБОТА ДЮЙМОВОЧКА\ярмарка\rId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B:\Ирочка\Изображения\для презентации\зима\main_357033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551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3888432" cy="28083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Белый снег пушистый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 воздухе кружится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на землю тихо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Падает, ложится.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 под утро снегом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Поле забелело,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Точно пеленою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Всё его одело.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302982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Тёмный лес что шапкой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Принакрылся чудной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заснул под нею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Крепко, непробудно...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Стали дни коротки,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Солнце светит мало,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Вот пришли морозы,</a:t>
            </a:r>
          </a:p>
          <a:p>
            <a:pPr lvl="0" indent="133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зима настала.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60212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И.Суриков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8428e36a5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«Зимушка-зима»</vt:lpstr>
      <vt:lpstr>Зимние забавы</vt:lpstr>
      <vt:lpstr>Что бывает зимой?</vt:lpstr>
      <vt:lpstr>Зимние загадки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ASUS_X50SL</cp:lastModifiedBy>
  <cp:revision>113</cp:revision>
  <dcterms:created xsi:type="dcterms:W3CDTF">2016-11-04T16:22:28Z</dcterms:created>
  <dcterms:modified xsi:type="dcterms:W3CDTF">2024-02-01T11:38:06Z</dcterms:modified>
</cp:coreProperties>
</file>