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83" d="100"/>
          <a:sy n="83" d="100"/>
        </p:scale>
        <p:origin x="102" y="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1816" y="3099188"/>
            <a:ext cx="4176464" cy="942980"/>
          </a:xfrm>
        </p:spPr>
        <p:txBody>
          <a:bodyPr>
            <a:normAutofit fontScale="92500"/>
          </a:bodyPr>
          <a:lstStyle/>
          <a:p>
            <a:pPr algn="l"/>
            <a:r>
              <a:rPr lang="ru-RU" dirty="0"/>
              <a:t> </a:t>
            </a:r>
            <a:r>
              <a:rPr lang="ru-RU" sz="2000" dirty="0">
                <a:solidFill>
                  <a:schemeClr val="tx1"/>
                </a:solidFill>
              </a:rPr>
              <a:t>Подготовила 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педагог-психолог: Мартынова А.М.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FF9900"/>
                </a:solidFill>
                <a:latin typeface="Bookman Old Style" pitchFamily="18" charset="0"/>
              </a:rPr>
              <a:t>Картотека игр  с использованием игрового набора «Дары Фребеля»</a:t>
            </a:r>
            <a:r>
              <a:rPr lang="ru-RU" sz="3200" b="1" dirty="0">
                <a:latin typeface="Bookman Old Style" pitchFamily="18" charset="0"/>
              </a:rPr>
              <a:t>  </a:t>
            </a: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142976" y="5715016"/>
            <a:ext cx="7939142" cy="35719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2022 год</a:t>
            </a:r>
          </a:p>
        </p:txBody>
      </p:sp>
      <p:pic>
        <p:nvPicPr>
          <p:cNvPr id="5" name="Рисунок 4" descr="http://www.froebelgifts.com/images/froebel_gift_2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58016" y="142851"/>
            <a:ext cx="2000264" cy="1214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9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43636" y="4000504"/>
            <a:ext cx="2647955" cy="2309818"/>
          </a:xfrm>
          <a:prstGeom prst="rect">
            <a:avLst/>
          </a:prstGeom>
          <a:noFill/>
        </p:spPr>
      </p:pic>
      <p:pic>
        <p:nvPicPr>
          <p:cNvPr id="7" name="Рисунок 6" descr="7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57158" y="3429000"/>
            <a:ext cx="3643338" cy="2928958"/>
          </a:xfrm>
          <a:prstGeom prst="rect">
            <a:avLst/>
          </a:prstGeom>
          <a:noFill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E267BFA-C966-1F0D-2995-F8AD9BF0C6E5}"/>
              </a:ext>
            </a:extLst>
          </p:cNvPr>
          <p:cNvSpPr txBox="1"/>
          <p:nvPr/>
        </p:nvSpPr>
        <p:spPr>
          <a:xfrm>
            <a:off x="1142976" y="484840"/>
            <a:ext cx="61206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</a:rPr>
              <a:t>СП «Детский сад №56» ГБОУ СОШ №4 </a:t>
            </a:r>
            <a:r>
              <a:rPr lang="ru-RU" sz="1800" b="1" dirty="0" err="1">
                <a:solidFill>
                  <a:schemeClr val="tx1"/>
                </a:solidFill>
              </a:rPr>
              <a:t>г.о</a:t>
            </a:r>
            <a:r>
              <a:rPr lang="ru-RU" sz="1800" b="1" dirty="0">
                <a:solidFill>
                  <a:schemeClr val="tx1"/>
                </a:solidFill>
              </a:rPr>
              <a:t>. Сызрань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b="1" dirty="0">
                <a:solidFill>
                  <a:schemeClr val="tx1"/>
                </a:solidFill>
              </a:rPr>
              <a:t>Игра «Волшебная змея»</a:t>
            </a:r>
            <a:br>
              <a:rPr lang="ru-RU" b="1" dirty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857232"/>
            <a:ext cx="6943748" cy="5162568"/>
          </a:xfrm>
        </p:spPr>
        <p:txBody>
          <a:bodyPr/>
          <a:lstStyle/>
          <a:p>
            <a:pPr algn="just">
              <a:buNone/>
            </a:pPr>
            <a:r>
              <a:rPr lang="ru-RU" dirty="0"/>
              <a:t>    </a:t>
            </a:r>
            <a:r>
              <a:rPr lang="ru-RU" sz="2000" dirty="0"/>
              <a:t>Цель: формировать и воспитывать нравственно-волевые качества: целеустремленность, сосредоточенность, настойчивость, контроль и оценку собственной деятельности.</a:t>
            </a:r>
          </a:p>
          <a:p>
            <a:pPr algn="ctr">
              <a:buNone/>
            </a:pPr>
            <a:r>
              <a:rPr lang="ru-RU" dirty="0"/>
              <a:t> </a:t>
            </a:r>
          </a:p>
        </p:txBody>
      </p:sp>
      <p:pic>
        <p:nvPicPr>
          <p:cNvPr id="2050" name="Picture 2" descr="C:\Documents and Settings\Admin\Рабочий стол\вкладка Тропинки Фребель\фото пособия дары фребеля\IMG_20181217_14305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2571744"/>
            <a:ext cx="5214974" cy="3759200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Рабочий стол\вкладка Тропинки Фребель\фото пособия дары фребеля\IMG_20181217_14353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15008" y="2428868"/>
            <a:ext cx="3152242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Игра «Аксессуары»</a:t>
            </a:r>
            <a:br>
              <a:rPr lang="ru-RU" b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857232"/>
            <a:ext cx="7772400" cy="5162568"/>
          </a:xfrm>
        </p:spPr>
        <p:txBody>
          <a:bodyPr/>
          <a:lstStyle/>
          <a:p>
            <a:pPr algn="just">
              <a:buNone/>
            </a:pPr>
            <a:r>
              <a:rPr lang="ru-RU" dirty="0"/>
              <a:t>    </a:t>
            </a:r>
            <a:r>
              <a:rPr lang="ru-RU" sz="2000" dirty="0"/>
              <a:t>Цель</a:t>
            </a:r>
            <a:r>
              <a:rPr lang="ru-RU" dirty="0"/>
              <a:t>: </a:t>
            </a:r>
            <a:r>
              <a:rPr lang="ru-RU" sz="2000" dirty="0"/>
              <a:t>формировать сенсорные эталоны (накопление представлений о цвете, форме, величине), развитие у детей аналитического восприятия - умения разбираться в сочетании цветов, расчленять форму предметов, выделять отдельные величины.</a:t>
            </a:r>
          </a:p>
        </p:txBody>
      </p:sp>
      <p:pic>
        <p:nvPicPr>
          <p:cNvPr id="1026" name="Picture 2" descr="C:\Documents and Settings\Admin\Рабочий стол\вкладка Тропинки Фребель\фото пособия дары фребеля\IMG_20181217_13512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34" y="2928934"/>
            <a:ext cx="3071834" cy="3000396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Рабочий стол\вкладка Тропинки Фребель\фото пособия дары фребеля\IMG_20181217_13535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16200000">
            <a:off x="3610302" y="2747624"/>
            <a:ext cx="2280586" cy="2214578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Рабочий стол\вкладка Тропинки Фребель\фото пособия дары фребеля\IMG_20181217_143448_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929322" y="3143248"/>
            <a:ext cx="3046394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Игра: «Точки»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000108"/>
            <a:ext cx="7772400" cy="5019692"/>
          </a:xfrm>
        </p:spPr>
        <p:txBody>
          <a:bodyPr/>
          <a:lstStyle/>
          <a:p>
            <a:pPr algn="just">
              <a:buNone/>
            </a:pPr>
            <a:r>
              <a:rPr lang="ru-RU" dirty="0"/>
              <a:t>    Цель: </a:t>
            </a:r>
            <a:r>
              <a:rPr lang="ru-RU" sz="2000" dirty="0"/>
              <a:t>укрепить и развить руку ребёнка, координацию мелких движений, ритмики, общей моторики через выкладывание различных предметов из точек.</a:t>
            </a:r>
          </a:p>
          <a:p>
            <a:endParaRPr lang="ru-RU" dirty="0"/>
          </a:p>
        </p:txBody>
      </p:sp>
      <p:pic>
        <p:nvPicPr>
          <p:cNvPr id="3074" name="Picture 2" descr="C:\Documents and Settings\Admin\Рабочий стол\вкладка Тропинки Фребель\фото пособия дары фребеля\IMG_20181217_14183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0" y="2214554"/>
            <a:ext cx="2786082" cy="2500330"/>
          </a:xfrm>
          <a:prstGeom prst="rect">
            <a:avLst/>
          </a:prstGeom>
          <a:noFill/>
        </p:spPr>
      </p:pic>
      <p:pic>
        <p:nvPicPr>
          <p:cNvPr id="3075" name="Picture 3" descr="C:\Documents and Settings\Admin\Рабочий стол\вкладка Тропинки Фребель\фото пособия дары фребеля\IMG_20181217_14110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857884" y="2143116"/>
            <a:ext cx="3117832" cy="2656015"/>
          </a:xfrm>
          <a:prstGeom prst="rect">
            <a:avLst/>
          </a:prstGeom>
          <a:noFill/>
        </p:spPr>
      </p:pic>
      <p:pic>
        <p:nvPicPr>
          <p:cNvPr id="1026" name="Picture 2" descr="C:\Documents and Settings\Admin\Рабочий стол\вкладка Тропинки Фребель\фото пособия дары фребеля\IMG_20181217_13111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214678" y="3357562"/>
            <a:ext cx="2490790" cy="2619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Пальчиковая гимнастика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000108"/>
            <a:ext cx="7772400" cy="5019692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ru-RU" sz="5600" dirty="0"/>
              <a:t>Цель: развитие речи; формирование правильного звукопроизношения; умение быстро и чисто говорить; развитие мелкой моторики, координации движений;  развитие памяти, внимания; умение согласовывать движения и речь. </a:t>
            </a:r>
          </a:p>
          <a:p>
            <a:pPr>
              <a:buNone/>
            </a:pPr>
            <a:r>
              <a:rPr lang="ru-RU" sz="5600" dirty="0"/>
              <a:t>Ими можно угостить кукол.</a:t>
            </a:r>
          </a:p>
          <a:p>
            <a:pPr>
              <a:buNone/>
            </a:pPr>
            <a:r>
              <a:rPr lang="ru-RU" sz="5600" dirty="0"/>
              <a:t>Посмотрите, из муки</a:t>
            </a:r>
          </a:p>
          <a:p>
            <a:pPr>
              <a:buNone/>
            </a:pPr>
            <a:r>
              <a:rPr lang="ru-RU" sz="5600" dirty="0"/>
              <a:t>Испекли мы пирожки.</a:t>
            </a:r>
          </a:p>
          <a:p>
            <a:pPr>
              <a:buNone/>
            </a:pPr>
            <a:r>
              <a:rPr lang="ru-RU" sz="5600" dirty="0"/>
              <a:t>(изображаем лепку пирожков)                               </a:t>
            </a:r>
          </a:p>
          <a:p>
            <a:pPr>
              <a:buNone/>
            </a:pPr>
            <a:r>
              <a:rPr lang="ru-RU" sz="5600" dirty="0" err="1"/>
              <a:t>Валюшке</a:t>
            </a:r>
            <a:r>
              <a:rPr lang="ru-RU" sz="5600" dirty="0"/>
              <a:t> - две сушки,</a:t>
            </a:r>
          </a:p>
          <a:p>
            <a:pPr>
              <a:buNone/>
            </a:pPr>
            <a:r>
              <a:rPr lang="ru-RU" sz="5600" dirty="0"/>
              <a:t>Анке - три баранки,</a:t>
            </a:r>
          </a:p>
          <a:p>
            <a:pPr>
              <a:buNone/>
            </a:pPr>
            <a:r>
              <a:rPr lang="ru-RU" sz="5600" dirty="0"/>
              <a:t>(баранки)</a:t>
            </a:r>
          </a:p>
          <a:p>
            <a:pPr>
              <a:buNone/>
            </a:pPr>
            <a:r>
              <a:rPr lang="ru-RU" sz="5600" dirty="0"/>
              <a:t>Ну а мамочке любимой</a:t>
            </a:r>
          </a:p>
          <a:p>
            <a:pPr>
              <a:buNone/>
            </a:pPr>
            <a:r>
              <a:rPr lang="ru-RU" sz="5600" dirty="0"/>
              <a:t>Вот такой пирог с малиной!</a:t>
            </a:r>
          </a:p>
          <a:p>
            <a:pPr>
              <a:buNone/>
            </a:pPr>
            <a:r>
              <a:rPr lang="ru-RU" sz="5600" dirty="0"/>
              <a:t>(руки в стороны)</a:t>
            </a:r>
          </a:p>
          <a:p>
            <a:pPr>
              <a:buNone/>
            </a:pPr>
            <a:r>
              <a:rPr lang="ru-RU" sz="5600" dirty="0"/>
              <a:t> </a:t>
            </a:r>
          </a:p>
          <a:p>
            <a:endParaRPr lang="ru-RU" dirty="0"/>
          </a:p>
        </p:txBody>
      </p:sp>
      <p:pic>
        <p:nvPicPr>
          <p:cNvPr id="6" name="Picture 2" descr="C:\Documents and Settings\Admin\Рабочий стол\вкладка Тропинки Фребель\фото пособия дары фребеля\IMG_20181217_14302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143504" y="2285992"/>
            <a:ext cx="850880" cy="2338390"/>
          </a:xfrm>
          <a:prstGeom prst="rect">
            <a:avLst/>
          </a:prstGeom>
          <a:noFill/>
        </p:spPr>
      </p:pic>
      <p:pic>
        <p:nvPicPr>
          <p:cNvPr id="7" name="Picture 3" descr="C:\Documents and Settings\Admin\Рабочий стол\вкладка Тропинки Фребель\фото пособия дары фребеля\IMG_20181217_143448_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715140" y="3357562"/>
            <a:ext cx="1044322" cy="19192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Игра «Цветочный ковер»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071546"/>
            <a:ext cx="7772400" cy="49482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/>
              <a:t>Цель: развивать мелкую моторику рук, воображение и фантазию </a:t>
            </a:r>
          </a:p>
        </p:txBody>
      </p:sp>
      <p:pic>
        <p:nvPicPr>
          <p:cNvPr id="4098" name="Picture 2" descr="C:\Documents and Settings\Admin\Рабочий стол\вкладка Тропинки Фребель\фото пособия дары фребеля\IMG_20181217_13142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5786" y="2285992"/>
            <a:ext cx="4127500" cy="3979870"/>
          </a:xfrm>
          <a:prstGeom prst="rect">
            <a:avLst/>
          </a:prstGeom>
          <a:noFill/>
        </p:spPr>
      </p:pic>
      <p:pic>
        <p:nvPicPr>
          <p:cNvPr id="4099" name="Picture 3" descr="C:\Documents and Settings\Admin\Рабочий стол\вкладка Тропинки Фребель\фото пособия дары фребеля\IMG_20181217_13153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14942" y="2000240"/>
            <a:ext cx="3314298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</TotalTime>
  <Words>236</Words>
  <Application>Microsoft Office PowerPoint</Application>
  <PresentationFormat>Экран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Bookman Old Style</vt:lpstr>
      <vt:lpstr>Calibri</vt:lpstr>
      <vt:lpstr>Cambria</vt:lpstr>
      <vt:lpstr>Franklin Gothic Book</vt:lpstr>
      <vt:lpstr>Perpetua</vt:lpstr>
      <vt:lpstr>Wingdings 2</vt:lpstr>
      <vt:lpstr>Справедливость</vt:lpstr>
      <vt:lpstr>Картотека игр  с использованием игрового набора «Дары Фребеля»  </vt:lpstr>
      <vt:lpstr>   Игра «Волшебная змея» </vt:lpstr>
      <vt:lpstr>Игра «Аксессуары» </vt:lpstr>
      <vt:lpstr>Игра: «Точки»</vt:lpstr>
      <vt:lpstr>Пальчиковая гимнастика </vt:lpstr>
      <vt:lpstr>Игра «Цветочный ковер»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Картотека игр  с использованием игрового набора «Дары Фребеля»</dc:title>
  <dc:creator>user</dc:creator>
  <cp:lastModifiedBy>korotkix56@mail.ru</cp:lastModifiedBy>
  <cp:revision>18</cp:revision>
  <dcterms:modified xsi:type="dcterms:W3CDTF">2024-02-07T11:12:33Z</dcterms:modified>
</cp:coreProperties>
</file>