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  <p:sldId id="282" r:id="rId4"/>
    <p:sldId id="259" r:id="rId5"/>
    <p:sldId id="279" r:id="rId6"/>
    <p:sldId id="262" r:id="rId7"/>
    <p:sldId id="281" r:id="rId8"/>
    <p:sldId id="263" r:id="rId9"/>
    <p:sldId id="275" r:id="rId10"/>
    <p:sldId id="264" r:id="rId11"/>
    <p:sldId id="285" r:id="rId12"/>
    <p:sldId id="265" r:id="rId13"/>
    <p:sldId id="280" r:id="rId14"/>
    <p:sldId id="266" r:id="rId15"/>
    <p:sldId id="278" r:id="rId16"/>
    <p:sldId id="267" r:id="rId17"/>
    <p:sldId id="261" r:id="rId18"/>
    <p:sldId id="268" r:id="rId19"/>
    <p:sldId id="284" r:id="rId20"/>
    <p:sldId id="269" r:id="rId21"/>
    <p:sldId id="277" r:id="rId22"/>
    <p:sldId id="270" r:id="rId23"/>
    <p:sldId id="283" r:id="rId24"/>
    <p:sldId id="271" r:id="rId25"/>
    <p:sldId id="276" r:id="rId26"/>
    <p:sldId id="272" r:id="rId27"/>
    <p:sldId id="274" r:id="rId28"/>
    <p:sldId id="273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F11C-E498-471E-902F-6A0854E83FC6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BFE6-A36F-4457-B151-362A35BA9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92F0-BCE1-48F9-81ED-3BB5449DBCBE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4C25-14B3-4C17-B2D1-5F2C21E5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CB4D-71B8-49A6-A3F6-73959BBA7EDF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C87E-AABF-4EF3-8846-89A92EFFC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E5FB-0C54-4FAD-9B61-6E024DFCCCC3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F5C2-4F5F-4D7A-B7BC-11EF20B1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ABE0-77C5-4C8D-8D62-0AD137D9F036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B257-684C-4A79-BA3F-D2A727FE8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D6EF-AA56-4C48-88EC-7EE7135BCEB4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F051-58B6-4E23-B9B2-02B2C2396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564A-7A9B-4F7E-B94B-2A27BF542A40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57C9-9CC1-42C2-BDD8-750132B3C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827F-3643-4921-9888-23303EC82FE7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7505-BBC5-4F3A-9F87-C92976218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FFF0-90FC-4285-82BB-2BF6886B6805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2D72-B71A-484A-B771-A3F2FAA0A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C836-3781-4B70-AB9E-8ADDF002CF78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97D4-78A8-4F11-9F17-FC4CD8FD6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C3B6-0B65-4CA3-AF80-5B445EAC8FF6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4A85-9B4F-4DCA-9E12-A5F8491D1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EE8B9-9C2E-46F8-9232-15A9E84B4C5E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84ADD3-DD86-495A-BCAD-7E9E6F93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843_04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810_03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344816" cy="1723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6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«Малыш потерялся»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431800" cy="504825"/>
          </a:xfrm>
          <a:prstGeom prst="actionButton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6" descr="1294676816_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437063"/>
            <a:ext cx="12969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5" descr="0_7510c_c3516ff6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801938"/>
            <a:ext cx="345598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2583" y="548680"/>
            <a:ext cx="4708341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Курица и цыплёнок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5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9" name="Рисунок 4" descr="leon40 (1)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628800"/>
              <a:ext cx="63311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1" name="Группа 7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7" name="Рисунок 6" descr="035f3296d028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1772816"/>
              <a:ext cx="88169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2" name="Группа 9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5" name="Рисунок 8" descr="0_54b9c_d946ac82_XL.pn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1772816"/>
              <a:ext cx="13881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Рисунок 12" descr="0_76fbe_92d301a2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3860800"/>
            <a:ext cx="10255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0" descr="0_76fbe_92d301a2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292600"/>
            <a:ext cx="10255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1" descr="0_54b9c_d946ac82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429000"/>
            <a:ext cx="403225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55438" y="548680"/>
            <a:ext cx="4222631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Кошка и котёнок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5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47" name="Рисунок 4" descr="leon40 (1).png">
              <a:hlinkClick r:id="" action="ppaction://hlinkshowjump?jump=nextslide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628800"/>
              <a:ext cx="63311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39" name="Группа 7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45" name="Рисунок 6" descr="035f3296d028.png">
              <a:hlinkClick r:id="" action="ppaction://noaction">
                <a:snd r:embed="rId4" name="drumroll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1772816"/>
              <a:ext cx="88169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0" name="Группа 9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43" name="Рисунок 8" descr="0_54b9c_d946ac82_XL.png">
              <a:hlinkClick r:id="" action="ppaction://noaction">
                <a:snd r:embed="rId4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1772816"/>
              <a:ext cx="13881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Рисунок 10" descr="фото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644900"/>
            <a:ext cx="20891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5" descr="leon40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552575"/>
            <a:ext cx="208756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3" descr="фот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3789363"/>
            <a:ext cx="282257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13093" y="548680"/>
            <a:ext cx="3307317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Лев и львёнок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395" name="Рисунок 4" descr="0_b00d7_ec2f7110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724128" y="1628800"/>
              <a:ext cx="1038715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393" name="Рисунок 7" descr="388e1420bd99.pn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923928" y="1700808"/>
              <a:ext cx="1080120" cy="114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391" name="Рисунок 8" descr="0_8ce09_50a84a32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1700808"/>
              <a:ext cx="85689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9" name="Рисунок 11" descr="80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38608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1" descr="80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365625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10" descr="388e1420bd9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636838"/>
            <a:ext cx="345598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33235" y="548680"/>
            <a:ext cx="4867038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Лошадь и жеребёнок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43" name="Рисунок 4" descr="0_50ea3_418102cf_XL.png">
              <a:hlinkClick r:id="" action="ppaction://hlinkshowjump?jump=nextslide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916832"/>
              <a:ext cx="1224136" cy="100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Рисунок 6" descr="0_77076_913df726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644900"/>
            <a:ext cx="115252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41" name="Рисунок 7" descr="0_7510c_c3516ff6_L.jpg">
              <a:hlinkClick r:id="" action="ppaction://noaction">
                <a:snd r:embed="rId5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1844824"/>
              <a:ext cx="1152128" cy="109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39" name="Рисунок 8" descr="c73fbe0c2d7e.png">
              <a:hlinkClick r:id="" action="ppaction://noaction">
                <a:snd r:embed="rId5" name="drumroll.wav"/>
              </a:hlinkClick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1844824"/>
              <a:ext cx="1368152" cy="95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4" descr="0_77076_913df726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716338"/>
            <a:ext cx="13557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3" descr="0_50ea3_418102cf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36838"/>
            <a:ext cx="4187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06308" y="548680"/>
            <a:ext cx="3720890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Утка и утёнок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5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491" name="Рисунок 4" descr="leon40 (1)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628800"/>
              <a:ext cx="63311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3" name="Группа 7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489" name="Рисунок 6" descr="035f3296d028.pn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1772816"/>
              <a:ext cx="88169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Группа 9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487" name="Рисунок 8" descr="0_54b9c_d946ac82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1772816"/>
              <a:ext cx="13881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5" name="Рисунок 11" descr="be43271fe6dc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3716338"/>
            <a:ext cx="1249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84213" y="1341438"/>
            <a:ext cx="7272337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6600"/>
                </a:solidFill>
                <a:latin typeface="Monotype Corsiva" pitchFamily="66" charset="0"/>
              </a:rPr>
              <a:t>Дорогой друг!</a:t>
            </a:r>
          </a:p>
          <a:p>
            <a:pPr algn="ctr"/>
            <a:endParaRPr lang="ru-RU" sz="1100" b="1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Посмотри внимательно на детёныша и помоги ему найти маму или папу.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Для этого нажми на то животное, которое искал малыш.</a:t>
            </a:r>
          </a:p>
          <a:p>
            <a:pPr algn="ctr"/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006600"/>
                </a:solidFill>
                <a:latin typeface="Monotype Corsiva" pitchFamily="66" charset="0"/>
              </a:rPr>
              <a:t>Желаю удачи!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1" descr="035f3296d02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05038"/>
            <a:ext cx="30353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0" descr="be43271fe6d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573463"/>
            <a:ext cx="20161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97918" y="548680"/>
            <a:ext cx="4137672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Овечка и ягнёнок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39" name="Рисунок 4" descr="0_50ea3_418102cf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916832"/>
              <a:ext cx="1224136" cy="100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37" name="Рисунок 7" descr="0_7510c_c3516ff6_L.jp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1844824"/>
              <a:ext cx="1152128" cy="109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2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35" name="Рисунок 8" descr="c73fbe0c2d7e.pn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79912" y="1844824"/>
              <a:ext cx="1368152" cy="95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3" name="Рисунок 12" descr="c73fbe0c2d7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4221163"/>
            <a:ext cx="11525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4" descr="c73fbe0c2d7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573463"/>
            <a:ext cx="31543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3" descr="c73fbe0c2d7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652963"/>
            <a:ext cx="13684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74008" y="548680"/>
            <a:ext cx="3185487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Ёж и ежонок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7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587" name="Рисунок 6" descr="Anonymous_Architetto_--_Elefante_02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5652120" y="1916832"/>
              <a:ext cx="11167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9" name="Группа 9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585" name="Рисунок 8" descr="0_4f66c_d353737c_L.jp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 flipH="1">
              <a:off x="3851920" y="1772816"/>
              <a:ext cx="116950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0" name="Группа 13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583" name="Рисунок 11" descr="1317930204872544663Light Brown Cow.svg.hi.pn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1988840"/>
              <a:ext cx="1224136" cy="84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1" name="Рисунок 14" descr="5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005263"/>
            <a:ext cx="15525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1" descr="1317930204872544663Light Brown Cow.svg.h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284538"/>
            <a:ext cx="35766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0" descr="5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508500"/>
            <a:ext cx="1843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36202" y="548680"/>
            <a:ext cx="4261103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Корова и телёнок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5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6635" name="Рисунок 4" descr="13177627831881642143Standing Pig.svg.hi.png">
              <a:hlinkClick r:id="" action="ppaction://hlinkshowjump?jump=nextslide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916832"/>
              <a:ext cx="1291092" cy="78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7" name="Группа 7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6633" name="Рисунок 6" descr="Anonymous_Architetto_--_Elefante_02.png">
              <a:hlinkClick r:id="" action="ppaction://noaction">
                <a:snd r:embed="rId4" name="drumroll.wav"/>
              </a:hlinkClick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5652120" y="1916832"/>
              <a:ext cx="11167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8" name="Группа 9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6631" name="Рисунок 8" descr="0_4f66c_d353737c_L.jpg">
              <a:hlinkClick r:id="" action="ppaction://noaction">
                <a:snd r:embed="rId4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lum contrast="-20000"/>
            </a:blip>
            <a:srcRect/>
            <a:stretch>
              <a:fillRect/>
            </a:stretch>
          </p:blipFill>
          <p:spPr bwMode="auto">
            <a:xfrm flipH="1">
              <a:off x="3851920" y="1772816"/>
              <a:ext cx="116950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9" name="Рисунок 10" descr="2398128_2035509_svin0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3933825"/>
            <a:ext cx="12255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4" descr="2398128_2035509_svin0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797425"/>
            <a:ext cx="12239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3" descr="13177627831881642143Standing Pig.svg.h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005263"/>
            <a:ext cx="31845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35023" y="548680"/>
            <a:ext cx="4663457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Свинья и поросёнок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8683" name="Рисунок 4" descr="0_b00d7_ec2f7110_XL.png">
              <a:hlinkClick r:id="" action="ppaction://hlinkshowjump?jump=nextslide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724128" y="1628800"/>
              <a:ext cx="1038715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5" name="Рисунок 6" descr="0_b00d7_ec2f7110_X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789363"/>
            <a:ext cx="11525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8681" name="Рисунок 7" descr="388e1420bd99.png">
              <a:hlinkClick r:id="" action="ppaction://noaction">
                <a:snd r:embed="rId5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923928" y="1700808"/>
              <a:ext cx="1080120" cy="114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8679" name="Рисунок 8" descr="0_8ce09_50a84a32_XL.png">
              <a:hlinkClick r:id="" action="ppaction://noaction">
                <a:snd r:embed="rId5" name="drumroll.wav"/>
              </a:hlinkClick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744" y="1700808"/>
              <a:ext cx="85689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1" descr="0_b00d7_ec2f7110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781300"/>
            <a:ext cx="2441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0" descr="0_b00d7_ec2f7110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965575"/>
            <a:ext cx="14398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46380" y="548680"/>
            <a:ext cx="3640740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Лиса и лисёнок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979613" y="1773238"/>
            <a:ext cx="45545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0066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916238" y="5373688"/>
            <a:ext cx="3168650" cy="5032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Повторить ещё раз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5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7" name="Рисунок 4" descr="13177627831881642143Standing Pig.svg.hi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916832"/>
              <a:ext cx="1291092" cy="78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9" name="Группа 7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5" name="Рисунок 6" descr="Anonymous_Architetto_--_Elefante_02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5652120" y="1916832"/>
              <a:ext cx="11167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0" name="Группа 9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3" name="Рисунок 8" descr="0_4f66c_d353737c_L.jp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lum contrast="-20000"/>
            </a:blip>
            <a:srcRect/>
            <a:stretch>
              <a:fillRect/>
            </a:stretch>
          </p:blipFill>
          <p:spPr bwMode="auto">
            <a:xfrm flipH="1">
              <a:off x="3851920" y="1772816"/>
              <a:ext cx="116950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Рисунок 12" descr="0_860f9_979e2678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3716338"/>
            <a:ext cx="122396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1" descr="0_860f9_979e2678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365625"/>
            <a:ext cx="146843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0" descr="0_4f66c_d353737c_L.jpg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908175" y="2565400"/>
            <a:ext cx="36068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8688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88535" y="548680"/>
            <a:ext cx="4756430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Зайчиха и зайчонок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5" name="Рисунок 4" descr="0_b00d7_ec2f7110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724128" y="1628800"/>
              <a:ext cx="1038715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3" name="Рисунок 7" descr="388e1420bd99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923928" y="1700808"/>
              <a:ext cx="1080120" cy="114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1" name="Рисунок 8" descr="0_8ce09_50a84a32_XL.pn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1700808"/>
              <a:ext cx="85689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Рисунок 12" descr="0_859f4_df48411d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3860800"/>
            <a:ext cx="865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 descr="0_859f4_df48411d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508500"/>
            <a:ext cx="86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15" descr="0_8ce09_50a84a32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060575"/>
            <a:ext cx="2735262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94283" y="548680"/>
            <a:ext cx="3744936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Собака и щенок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5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03" name="Рисунок 4" descr="13177627831881642143Standing Pig.svg.hi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916832"/>
              <a:ext cx="1291092" cy="78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5" name="Группа 7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01" name="Рисунок 6" descr="Anonymous_Architetto_--_Elefante_02.pn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5652120" y="1916832"/>
              <a:ext cx="11167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6" name="Группа 9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199" name="Рисунок 8" descr="0_4f66c_d353737c_L.jp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lum contrast="-20000"/>
            </a:blip>
            <a:srcRect/>
            <a:stretch>
              <a:fillRect/>
            </a:stretch>
          </p:blipFill>
          <p:spPr bwMode="auto">
            <a:xfrm flipH="1">
              <a:off x="3851920" y="1772816"/>
              <a:ext cx="116950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08400" y="3933825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7" descr="Anonymous_Architetto_--_Elefante_02.pn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067175" y="3141663"/>
            <a:ext cx="33512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835150" y="4076700"/>
            <a:ext cx="23574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33369" y="548680"/>
            <a:ext cx="3866764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Слон и слонёнок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51" name="Рисунок 4" descr="0_50ea3_418102cf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916832"/>
              <a:ext cx="1224136" cy="100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3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49" name="Рисунок 7" descr="0_7510c_c3516ff6_L.jp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1844824"/>
              <a:ext cx="1152128" cy="109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4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47" name="Рисунок 8" descr="c73fbe0c2d7e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79912" y="1844824"/>
              <a:ext cx="1368152" cy="95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Рисунок 11" descr="1294676816_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3860800"/>
            <a:ext cx="100806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81</Words>
  <Application>Microsoft Office PowerPoint</Application>
  <PresentationFormat>Экран (4:3)</PresentationFormat>
  <Paragraphs>26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46</cp:revision>
  <dcterms:created xsi:type="dcterms:W3CDTF">2012-09-01T16:23:58Z</dcterms:created>
  <dcterms:modified xsi:type="dcterms:W3CDTF">2018-05-12T20:35:59Z</dcterms:modified>
</cp:coreProperties>
</file>