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.xml" ContentType="application/vnd.openxmlformats-officedocument.presentationml.notesSlide+xml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9" r:id="rId3"/>
    <p:sldId id="285" r:id="rId4"/>
    <p:sldId id="256" r:id="rId5"/>
    <p:sldId id="257" r:id="rId6"/>
    <p:sldId id="261" r:id="rId7"/>
    <p:sldId id="269" r:id="rId8"/>
    <p:sldId id="266" r:id="rId9"/>
    <p:sldId id="265" r:id="rId10"/>
    <p:sldId id="264" r:id="rId11"/>
    <p:sldId id="278" r:id="rId12"/>
    <p:sldId id="276" r:id="rId13"/>
    <p:sldId id="263" r:id="rId14"/>
    <p:sldId id="271" r:id="rId15"/>
    <p:sldId id="273" r:id="rId16"/>
    <p:sldId id="262" r:id="rId17"/>
    <p:sldId id="274" r:id="rId18"/>
    <p:sldId id="267" r:id="rId19"/>
    <p:sldId id="280" r:id="rId20"/>
    <p:sldId id="268" r:id="rId21"/>
    <p:sldId id="281" r:id="rId22"/>
    <p:sldId id="279" r:id="rId23"/>
    <p:sldId id="277" r:id="rId24"/>
    <p:sldId id="270" r:id="rId25"/>
    <p:sldId id="27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FFFF00"/>
    <a:srgbClr val="66FF33"/>
    <a:srgbClr val="FF99CC"/>
    <a:srgbClr val="6600CC"/>
    <a:srgbClr val="9DFDAD"/>
    <a:srgbClr val="00D5F2"/>
    <a:srgbClr val="A73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101" d="100"/>
          <a:sy n="101" d="100"/>
        </p:scale>
        <p:origin x="12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E0753-6E30-4776-9BDD-90A3DC111CFB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4678-AD90-411F-B16B-7CD90DF186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7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4678-AD90-411F-B16B-7CD90DF186C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7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22.xml"/><Relationship Id="rId5" Type="http://schemas.microsoft.com/office/2007/relationships/hdphoto" Target="../media/hdphoto3.wdp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8.png"/><Relationship Id="rId5" Type="http://schemas.microsoft.com/office/2007/relationships/hdphoto" Target="../media/hdphoto3.wdp"/><Relationship Id="rId15" Type="http://schemas.openxmlformats.org/officeDocument/2006/relationships/image" Target="../media/image52.png"/><Relationship Id="rId10" Type="http://schemas.openxmlformats.org/officeDocument/2006/relationships/slide" Target="slide21.xml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12" Type="http://schemas.openxmlformats.org/officeDocument/2006/relationships/image" Target="../media/image28.png"/><Relationship Id="rId2" Type="http://schemas.openxmlformats.org/officeDocument/2006/relationships/audio" Target="../media/media4.wav"/><Relationship Id="rId16" Type="http://schemas.openxmlformats.org/officeDocument/2006/relationships/image" Target="../media/image56.png"/><Relationship Id="rId1" Type="http://schemas.microsoft.com/office/2007/relationships/media" Target="../media/media4.wav"/><Relationship Id="rId6" Type="http://schemas.openxmlformats.org/officeDocument/2006/relationships/audio" Target="../media/audio6.wav"/><Relationship Id="rId11" Type="http://schemas.openxmlformats.org/officeDocument/2006/relationships/slide" Target="slide20.xml"/><Relationship Id="rId5" Type="http://schemas.openxmlformats.org/officeDocument/2006/relationships/audio" Target="../media/audio3.wav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4.png"/><Relationship Id="rId18" Type="http://schemas.openxmlformats.org/officeDocument/2006/relationships/image" Target="../media/image62.png"/><Relationship Id="rId3" Type="http://schemas.openxmlformats.org/officeDocument/2006/relationships/audio" Target="../media/audio7.wav"/><Relationship Id="rId7" Type="http://schemas.microsoft.com/office/2007/relationships/hdphoto" Target="../media/hdphoto3.wdp"/><Relationship Id="rId12" Type="http://schemas.openxmlformats.org/officeDocument/2006/relationships/slide" Target="slide13.xml"/><Relationship Id="rId17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8.png"/><Relationship Id="rId5" Type="http://schemas.openxmlformats.org/officeDocument/2006/relationships/image" Target="../media/image1.jpeg"/><Relationship Id="rId15" Type="http://schemas.openxmlformats.org/officeDocument/2006/relationships/image" Target="../media/image60.png"/><Relationship Id="rId10" Type="http://schemas.openxmlformats.org/officeDocument/2006/relationships/image" Target="../media/image5.png"/><Relationship Id="rId19" Type="http://schemas.openxmlformats.org/officeDocument/2006/relationships/image" Target="../media/image63.png"/><Relationship Id="rId4" Type="http://schemas.openxmlformats.org/officeDocument/2006/relationships/audio" Target="../media/audio8.wav"/><Relationship Id="rId9" Type="http://schemas.openxmlformats.org/officeDocument/2006/relationships/slide" Target="slide14.xml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5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7.png"/><Relationship Id="rId4" Type="http://schemas.openxmlformats.org/officeDocument/2006/relationships/image" Target="../media/image69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6.png"/><Relationship Id="rId18" Type="http://schemas.openxmlformats.org/officeDocument/2006/relationships/image" Target="../media/image80.png"/><Relationship Id="rId3" Type="http://schemas.openxmlformats.org/officeDocument/2006/relationships/audio" Target="../media/audio7.wav"/><Relationship Id="rId21" Type="http://schemas.openxmlformats.org/officeDocument/2006/relationships/image" Target="../media/image82.pn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audio" Target="../media/audio1.wav"/><Relationship Id="rId16" Type="http://schemas.openxmlformats.org/officeDocument/2006/relationships/image" Target="../media/image78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77.png"/><Relationship Id="rId10" Type="http://schemas.microsoft.com/office/2007/relationships/hdphoto" Target="../media/hdphoto6.wdp"/><Relationship Id="rId19" Type="http://schemas.openxmlformats.org/officeDocument/2006/relationships/image" Target="../media/image81.png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microsoft.com/office/2007/relationships/hdphoto" Target="../media/hdphoto7.wdp"/><Relationship Id="rId22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0.wdp"/><Relationship Id="rId18" Type="http://schemas.openxmlformats.org/officeDocument/2006/relationships/image" Target="../media/image50.png"/><Relationship Id="rId3" Type="http://schemas.openxmlformats.org/officeDocument/2006/relationships/audio" Target="../media/audio7.wav"/><Relationship Id="rId21" Type="http://schemas.openxmlformats.org/officeDocument/2006/relationships/image" Target="../media/image52.png"/><Relationship Id="rId7" Type="http://schemas.openxmlformats.org/officeDocument/2006/relationships/slide" Target="slide17.xml"/><Relationship Id="rId12" Type="http://schemas.openxmlformats.org/officeDocument/2006/relationships/image" Target="../media/image84.png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9.wdp"/><Relationship Id="rId5" Type="http://schemas.openxmlformats.org/officeDocument/2006/relationships/image" Target="../media/image44.png"/><Relationship Id="rId15" Type="http://schemas.openxmlformats.org/officeDocument/2006/relationships/slide" Target="slide20.xml"/><Relationship Id="rId10" Type="http://schemas.openxmlformats.org/officeDocument/2006/relationships/image" Target="../media/image83.png"/><Relationship Id="rId19" Type="http://schemas.openxmlformats.org/officeDocument/2006/relationships/slide" Target="slide18.xml"/><Relationship Id="rId4" Type="http://schemas.openxmlformats.org/officeDocument/2006/relationships/image" Target="../media/image1.jpeg"/><Relationship Id="rId9" Type="http://schemas.microsoft.com/office/2007/relationships/hdphoto" Target="../media/hdphoto8.wdp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82.png"/><Relationship Id="rId17" Type="http://schemas.microsoft.com/office/2007/relationships/hdphoto" Target="../media/hdphoto10.wdp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20" Type="http://schemas.openxmlformats.org/officeDocument/2006/relationships/image" Target="../media/image35.png"/><Relationship Id="rId1" Type="http://schemas.microsoft.com/office/2007/relationships/media" Target="../media/media3.wav"/><Relationship Id="rId6" Type="http://schemas.openxmlformats.org/officeDocument/2006/relationships/audio" Target="../media/audio10.wav"/><Relationship Id="rId11" Type="http://schemas.openxmlformats.org/officeDocument/2006/relationships/slide" Target="slide17.xml"/><Relationship Id="rId5" Type="http://schemas.openxmlformats.org/officeDocument/2006/relationships/audio" Target="../media/audio9.wav"/><Relationship Id="rId15" Type="http://schemas.microsoft.com/office/2007/relationships/hdphoto" Target="../media/hdphoto9.wdp"/><Relationship Id="rId10" Type="http://schemas.openxmlformats.org/officeDocument/2006/relationships/image" Target="../media/image85.pn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19.xml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microsoft.com/office/2007/relationships/hdphoto" Target="../media/hdphoto1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.png"/><Relationship Id="rId18" Type="http://schemas.openxmlformats.org/officeDocument/2006/relationships/slide" Target="slide14.xml"/><Relationship Id="rId26" Type="http://schemas.openxmlformats.org/officeDocument/2006/relationships/slide" Target="slide3.xml"/><Relationship Id="rId3" Type="http://schemas.microsoft.com/office/2007/relationships/media" Target="../media/media2.wav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slide" Target="slide13.xml"/><Relationship Id="rId17" Type="http://schemas.openxmlformats.org/officeDocument/2006/relationships/image" Target="../media/image8.png"/><Relationship Id="rId25" Type="http://schemas.openxmlformats.org/officeDocument/2006/relationships/image" Target="../media/image2.png"/><Relationship Id="rId2" Type="http://schemas.openxmlformats.org/officeDocument/2006/relationships/audio" Target="../media/media1.wav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microsoft.com/office/2007/relationships/media" Target="../media/media1.wav"/><Relationship Id="rId6" Type="http://schemas.openxmlformats.org/officeDocument/2006/relationships/image" Target="../media/image1.jpe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10" Type="http://schemas.openxmlformats.org/officeDocument/2006/relationships/slide" Target="slide16.xml"/><Relationship Id="rId19" Type="http://schemas.openxmlformats.org/officeDocument/2006/relationships/image" Target="../media/image9.png"/><Relationship Id="rId4" Type="http://schemas.openxmlformats.org/officeDocument/2006/relationships/audio" Target="../media/media2.wav"/><Relationship Id="rId9" Type="http://schemas.openxmlformats.org/officeDocument/2006/relationships/image" Target="../media/image4.png"/><Relationship Id="rId14" Type="http://schemas.openxmlformats.org/officeDocument/2006/relationships/slide" Target="slide4.xml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12" Type="http://schemas.openxmlformats.org/officeDocument/2006/relationships/image" Target="../media/image9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9.png"/><Relationship Id="rId11" Type="http://schemas.microsoft.com/office/2007/relationships/hdphoto" Target="../media/hdphoto14.wdp"/><Relationship Id="rId5" Type="http://schemas.openxmlformats.org/officeDocument/2006/relationships/slide" Target="slide17.xml"/><Relationship Id="rId10" Type="http://schemas.openxmlformats.org/officeDocument/2006/relationships/image" Target="../media/image91.png"/><Relationship Id="rId4" Type="http://schemas.openxmlformats.org/officeDocument/2006/relationships/image" Target="../media/image1.jpe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11.xml"/><Relationship Id="rId5" Type="http://schemas.openxmlformats.org/officeDocument/2006/relationships/image" Target="../media/image92.gif"/><Relationship Id="rId4" Type="http://schemas.openxmlformats.org/officeDocument/2006/relationships/image" Target="../media/image1.jpeg"/><Relationship Id="rId9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6.png"/><Relationship Id="rId5" Type="http://schemas.openxmlformats.org/officeDocument/2006/relationships/slide" Target="slide10.xml"/><Relationship Id="rId4" Type="http://schemas.openxmlformats.org/officeDocument/2006/relationships/image" Target="../media/image1.jpeg"/><Relationship Id="rId9" Type="http://schemas.openxmlformats.org/officeDocument/2006/relationships/image" Target="../media/image9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slide" Target="slide9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6.png"/><Relationship Id="rId5" Type="http://schemas.openxmlformats.org/officeDocument/2006/relationships/slide" Target="slide8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2.jpeg"/><Relationship Id="rId5" Type="http://schemas.openxmlformats.org/officeDocument/2006/relationships/slide" Target="slide6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8.jpeg"/><Relationship Id="rId3" Type="http://schemas.openxmlformats.org/officeDocument/2006/relationships/slideLayout" Target="../slideLayouts/slideLayout7.xml"/><Relationship Id="rId7" Type="http://schemas.openxmlformats.org/officeDocument/2006/relationships/hyperlink" Target="&#1055;&#1088;&#1086;%20&#1074;&#1072;&#1088;&#1077;&#1085;&#1100;&#1077;.mp3" TargetMode="External"/><Relationship Id="rId12" Type="http://schemas.openxmlformats.org/officeDocument/2006/relationships/hyperlink" Target="&#1087;&#1077;&#1089;&#1077;&#1085;&#1082;&#1072;%20&#1080;&#1079;%20&#1084;&#1091;&#1083;&#1100;&#1090;&#1092;&#1080;&#1083;&#1100;&#1084;&#1072;%20%20&#1044;&#1045;&#1053;&#1068;%20&#1042;&#1040;&#1056;&#1045;&#1053;&#1068;&#1071;.mpg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11" Type="http://schemas.openxmlformats.org/officeDocument/2006/relationships/image" Target="../media/image97.png"/><Relationship Id="rId5" Type="http://schemas.openxmlformats.org/officeDocument/2006/relationships/image" Target="../media/image5.png"/><Relationship Id="rId10" Type="http://schemas.openxmlformats.org/officeDocument/2006/relationships/hyperlink" Target="Masha.i.medved_09_Den.varenja_2010.avi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96.png"/><Relationship Id="rId1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slide" Target="slide25.xml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4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media3.wav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12" Type="http://schemas.openxmlformats.org/officeDocument/2006/relationships/image" Target="../media/image41.png"/><Relationship Id="rId17" Type="http://schemas.openxmlformats.org/officeDocument/2006/relationships/slide" Target="slide10.xml"/><Relationship Id="rId2" Type="http://schemas.openxmlformats.org/officeDocument/2006/relationships/audio" Target="../media/media3.wav"/><Relationship Id="rId16" Type="http://schemas.openxmlformats.org/officeDocument/2006/relationships/image" Target="../media/image40.pn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slide" Target="slide23.xml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3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761_70699186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0406" y="5241239"/>
            <a:ext cx="8392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r>
              <a:rPr lang="ru-RU" i="1" dirty="0"/>
              <a:t> 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374602" y="500042"/>
            <a:ext cx="6763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905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Машина арифметики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14546" y="25003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</a:rPr>
              <a:t> интерактивное пособие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</a:rPr>
              <a:t>для детей  4 – 5 лет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</a:rPr>
              <a:t>по обучению счету  в пределах пяти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620001" y="5353735"/>
            <a:ext cx="1349271" cy="1311042"/>
            <a:chOff x="4086824" y="2957571"/>
            <a:chExt cx="1349271" cy="131104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824" y="2957571"/>
              <a:ext cx="1349271" cy="131104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20677" y="3746663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4" action="ppaction://hlinksldjump"/>
                </a:rPr>
                <a:t>ИГРА</a:t>
              </a:r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14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88640"/>
            <a:ext cx="4914751" cy="345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304" y="3284984"/>
            <a:ext cx="1316031" cy="158441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2576" y="3729170"/>
            <a:ext cx="5562364" cy="31288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539552" y="1963400"/>
            <a:ext cx="3589116" cy="1765770"/>
            <a:chOff x="837769" y="500042"/>
            <a:chExt cx="3051448" cy="2357454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7769" y="552030"/>
              <a:ext cx="3051448" cy="2253478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Вот оно что, он грибы собирает!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Интересно, сколько съедобных грибов?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69" y="3140968"/>
            <a:ext cx="4762500" cy="2667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69126"/>
            <a:ext cx="1345332" cy="124891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26782"/>
            <a:ext cx="1260462" cy="126046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9" name="Рисунок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14" y="526782"/>
            <a:ext cx="1098555" cy="122258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0" name="Рисунок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58" y="524117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1" name="Рисунок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7" y="521295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2" name="Рисунок 2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04" y="526782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72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88640"/>
            <a:ext cx="4914751" cy="34563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304" y="3284984"/>
            <a:ext cx="1316031" cy="158441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2576" y="3729170"/>
            <a:ext cx="5562364" cy="31288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42528" y="1995467"/>
            <a:ext cx="3589116" cy="1765770"/>
            <a:chOff x="858574" y="500042"/>
            <a:chExt cx="3051448" cy="2357454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8574" y="680487"/>
              <a:ext cx="3051448" cy="1733444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Верно! 3 съедобных грибочка!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А сколько ядовитых?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69" y="3140968"/>
            <a:ext cx="4762500" cy="2667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69126"/>
            <a:ext cx="1345332" cy="124891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26782"/>
            <a:ext cx="1260462" cy="126046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14" y="526782"/>
            <a:ext cx="1098555" cy="122258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0" name="Рисунок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58" y="524117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7" y="521295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2" name="Рисунок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04" y="526782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3019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88640"/>
            <a:ext cx="4914751" cy="34563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72" y="4066906"/>
            <a:ext cx="1640175" cy="15226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 flipH="1">
            <a:off x="3491880" y="768884"/>
            <a:ext cx="4121133" cy="2101866"/>
            <a:chOff x="543665" y="500042"/>
            <a:chExt cx="2942471" cy="2357454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3665" y="663292"/>
              <a:ext cx="2942471" cy="1456260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Верно! 2 ядовитых Мухомора!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Их собирать нельзя!</a:t>
              </a:r>
            </a:p>
          </p:txBody>
        </p:sp>
      </p:grpSp>
      <p:pic>
        <p:nvPicPr>
          <p:cNvPr id="8" name="Рисунок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628" y="4055026"/>
            <a:ext cx="1334375" cy="1334375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grpSp>
        <p:nvGrpSpPr>
          <p:cNvPr id="10" name="Группа 9"/>
          <p:cNvGrpSpPr/>
          <p:nvPr/>
        </p:nvGrpSpPr>
        <p:grpSpPr>
          <a:xfrm flipH="1">
            <a:off x="3122218" y="768884"/>
            <a:ext cx="4121133" cy="2101866"/>
            <a:chOff x="807602" y="500042"/>
            <a:chExt cx="2942471" cy="2357454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7602" y="663292"/>
              <a:ext cx="2942471" cy="1893138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Белочка! Не бери такие грибы!</a:t>
              </a:r>
            </a:p>
            <a:p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А ты куда? Я с тобой!</a:t>
              </a:r>
            </a:p>
          </p:txBody>
        </p:sp>
      </p:grpSp>
      <p:pic>
        <p:nvPicPr>
          <p:cNvPr id="9" name="Рисунок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6" y="4927593"/>
            <a:ext cx="1547789" cy="16810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2" r="27294"/>
          <a:stretch/>
        </p:blipFill>
        <p:spPr>
          <a:xfrm>
            <a:off x="5182785" y="2562347"/>
            <a:ext cx="3169645" cy="431973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MS90006970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9" y="1326639"/>
            <a:ext cx="931988" cy="11803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8731" y="2409085"/>
            <a:ext cx="2770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76200">
                    <a:schemeClr val="bg1">
                      <a:alpha val="94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НЕЛЬЗЯ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76200">
                    <a:schemeClr val="bg1">
                      <a:alpha val="94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387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93 0.14616 L -0.03993 0.05365 C -0.01354 0.03284 0.02552 0.02151 0.06649 0.02151 C 0.11302 0.02151 0.15017 0.03284 0.17639 0.05365 L 0.30156 0.14616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62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ел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36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9031"/>
            <a:ext cx="9144000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88640"/>
            <a:ext cx="4914751" cy="345638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3409969"/>
            <a:ext cx="5148064" cy="289578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672572" y="1245185"/>
            <a:ext cx="3589116" cy="2077403"/>
            <a:chOff x="960275" y="292013"/>
            <a:chExt cx="3051448" cy="2773511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0275" y="292013"/>
              <a:ext cx="3051448" cy="27735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Ну и высоко ты забралась!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Интересно, а сколько шишек  растёт на ветке?</a:t>
              </a:r>
            </a:p>
          </p:txBody>
        </p:sp>
      </p:grpSp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33" y="296878"/>
            <a:ext cx="1411811" cy="139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672572" y="1384724"/>
            <a:ext cx="3589116" cy="1765770"/>
            <a:chOff x="960275" y="500042"/>
            <a:chExt cx="3051448" cy="2357454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0275" y="858100"/>
              <a:ext cx="3051448" cy="1733444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Как солнышко ярко светит! 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Пойду искупаюсь…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6"/>
          <a:stretch/>
        </p:blipFill>
        <p:spPr>
          <a:xfrm>
            <a:off x="3419873" y="1481137"/>
            <a:ext cx="5724128" cy="389572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69375"/>
            <a:ext cx="1547789" cy="1681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35" y="2581922"/>
            <a:ext cx="1524003" cy="14813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7751"/>
            <a:ext cx="1524003" cy="1481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57" y="2755403"/>
            <a:ext cx="1524003" cy="1481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7" y="3474987"/>
            <a:ext cx="1524003" cy="14813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53219"/>
            <a:ext cx="668980" cy="668980"/>
          </a:xfrm>
          <a:prstGeom prst="rect">
            <a:avLst/>
          </a:prstGeom>
          <a:effectLst>
            <a:glow rad="101600">
              <a:schemeClr val="bg1">
                <a:alpha val="95000"/>
              </a:schemeClr>
            </a:glow>
          </a:effectLst>
        </p:spPr>
      </p:pic>
      <p:pic>
        <p:nvPicPr>
          <p:cNvPr id="18" name="Рисунок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34808"/>
            <a:ext cx="505726" cy="586868"/>
          </a:xfrm>
          <a:prstGeom prst="rect">
            <a:avLst/>
          </a:prstGeom>
          <a:effectLst>
            <a:glow rad="101600">
              <a:schemeClr val="bg1">
                <a:alpha val="95000"/>
              </a:schemeClr>
            </a:glow>
          </a:effectLst>
        </p:spPr>
      </p:pic>
      <p:pic>
        <p:nvPicPr>
          <p:cNvPr id="19" name="Рисунок 1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37" y="3124561"/>
            <a:ext cx="509807" cy="509807"/>
          </a:xfrm>
          <a:prstGeom prst="rect">
            <a:avLst/>
          </a:prstGeom>
          <a:effectLst>
            <a:glow rad="101600">
              <a:schemeClr val="bg1">
                <a:alpha val="95000"/>
              </a:schemeClr>
            </a:glow>
          </a:effectLst>
        </p:spPr>
      </p:pic>
      <p:pic>
        <p:nvPicPr>
          <p:cNvPr id="20" name="Рисунок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12" y="3825413"/>
            <a:ext cx="611699" cy="611699"/>
          </a:xfrm>
          <a:prstGeom prst="rect">
            <a:avLst/>
          </a:prstGeom>
          <a:effectLst>
            <a:glow rad="101600">
              <a:schemeClr val="bg1">
                <a:alpha val="95000"/>
              </a:schemeClr>
            </a:glo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849131" y="4725144"/>
            <a:ext cx="3140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88900">
                    <a:schemeClr val="bg1">
                      <a:alpha val="93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шишки!</a:t>
            </a:r>
          </a:p>
        </p:txBody>
      </p:sp>
    </p:spTree>
    <p:extLst>
      <p:ext uri="{BB962C8B-B14F-4D97-AF65-F5344CB8AC3E}">
        <p14:creationId xmlns:p14="http://schemas.microsoft.com/office/powerpoint/2010/main" val="12857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353" y="1052736"/>
            <a:ext cx="6120680" cy="34428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73747" y="1507413"/>
            <a:ext cx="4754643" cy="2077403"/>
            <a:chOff x="945129" y="292013"/>
            <a:chExt cx="3051448" cy="2773511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5129" y="292013"/>
              <a:ext cx="3051448" cy="27735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Ну вот, Искупалась!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Дождик пошел…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Буду капельки считать.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Не люблю стоять без дела…</a:t>
              </a:r>
            </a:p>
            <a:p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8" r="10855" b="20486"/>
          <a:stretch/>
        </p:blipFill>
        <p:spPr>
          <a:xfrm>
            <a:off x="2851876" y="3584816"/>
            <a:ext cx="6292124" cy="32731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5286"/>
            <a:ext cx="2845366" cy="2845366"/>
          </a:xfrm>
          <a:prstGeom prst="rect">
            <a:avLst/>
          </a:prstGeom>
        </p:spPr>
      </p:pic>
      <p:pic>
        <p:nvPicPr>
          <p:cNvPr id="10" name="Рисунок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5286"/>
            <a:ext cx="2845366" cy="284536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0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7747" y="2576677"/>
            <a:ext cx="5139388" cy="2890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058"/>
            <a:ext cx="2392088" cy="2505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4" y="2457759"/>
            <a:ext cx="1326802" cy="132680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52" y="2509869"/>
            <a:ext cx="1098555" cy="122258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48" y="2545934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36" y="2427754"/>
            <a:ext cx="1317393" cy="1317393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2517213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85" y="-1886060"/>
            <a:ext cx="2392088" cy="25059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73" y="-1886059"/>
            <a:ext cx="2392088" cy="2505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1886061"/>
            <a:ext cx="2392088" cy="25059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0" y="-1886062"/>
            <a:ext cx="2392088" cy="25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38668E-6 L 0.1276 0.11309 C 0.15469 0.13806 0.1967 0.16003 0.24219 0.17437 C 0.29514 0.19126 0.33819 0.19565 0.37031 0.18941 L 0.52274 0.1642 " pathEditMode="relative" rAng="79771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12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-3.7037E-7 C -0.0019 0.01111 9.72222E-6 0.0162 0.00174 0.02754 C 0.0033 0.04977 -0.00017 0.05671 0.01216 0.06898 C 0.01494 0.07963 0.0165 0.09051 0.0191 0.10092 C 0.01962 0.10879 0.01997 0.11643 0.02084 0.12407 C 0.02119 0.12639 0.02275 0.1287 0.02257 0.13102 C 0.02153 0.14444 0.01632 0.15185 0.01216 0.16319 C 0.01129 0.16528 0.01181 0.16852 0.01042 0.1699 C 0.00921 0.17176 0.00695 0.17153 0.00521 0.17222 C 0.00365 0.17847 0.00157 0.18426 9.72222E-6 0.19074 C -0.00069 0.19352 9.72222E-6 0.19745 -0.00156 0.2 C -0.00312 0.20254 -0.00624 0.20278 -0.0085 0.2044 C -0.01145 0.22384 -0.01249 0.24282 -0.01545 0.26203 C -0.01406 0.30509 -0.01857 0.32176 0.00695 0.34467 C 0.00817 0.34699 0.01042 0.35162 0.01042 0.35162 " pathEditMode="relative" ptsTypes="ffffffffffffff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-0.0033 0.01297 0.00156 0.02477 0.00521 0.03681 C 0.01128 0.08102 0.01059 0.11644 0.00868 0.1632 C 0.00799 0.18148 0.00035 0.19005 -0.00694 0.20463 C -0.01007 0.21088 -0.01372 0.22523 -0.01372 0.22523 C -0.01337 0.23148 -0.01285 0.25602 -0.01024 0.26667 C -0.00781 0.27662 -0.00208 0.28912 0.00347 0.29653 C 0.00747 0.30185 0.0125 0.30602 0.01562 0.3125 C 0.01667 0.31482 0.01753 0.3176 0.01892 0.31945 C 0.02517 0.32801 0.03281 0.33449 0.03802 0.34468 C 0.04097 0.35625 0.04653 0.3669 0.04653 0.37917 " pathEditMode="relative" ptsTypes="ffffffffff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0.01042 0.00926 0.00174 0.01181 0.01216 0.02061 C 0.01511 0.03449 0.0165 0.04815 0.01893 0.06204 C 0.0158 0.07523 0.01181 0.08773 0.00348 0.09653 C -0.00225 0.10255 -0.00764 0.10486 -0.01198 0.11273 C -0.01475 0.11783 -0.01701 0.12315 -0.01892 0.12871 C -0.02048 0.13311 -0.02239 0.1426 -0.02239 0.1426 C -0.02118 0.16181 -0.02083 0.18102 -0.01892 0.2 C -0.01736 0.21621 -0.01632 0.21111 -0.01024 0.22037 C -0.00885 0.22269 -0.00781 0.225 -0.00677 0.22755 C -0.00555 0.23056 -0.00503 0.23426 -0.00347 0.23681 C -0.00208 0.23889 0.00018 0.23959 0.00174 0.24144 C 0.00886 0.2507 0.01216 0.26111 0.02066 0.26898 C 0.02188 0.27199 0.02292 0.275 0.02414 0.27824 C 0.02518 0.28056 0.02743 0.28218 0.02761 0.28496 C 0.029 0.30926 0.01893 0.33218 0.01893 0.35625 " pathEditMode="relative" ptsTypes="fffffffffffffff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C -0.02014 0.01852 -0.04028 0.03218 -0.04827 0.06435 C -0.0467 0.0963 -0.04879 0.10672 -0.02934 0.12408 C -0.01459 0.15324 -0.00382 0.16065 0.01718 0.17917 C 0.02187 0.18334 0.02395 0.18449 0.0276 0.19074 C 0.03003 0.19491 0.03437 0.2044 0.03437 0.2044 C 0.03246 0.22685 0.02968 0.24005 0.01545 0.25278 C 0.01493 0.25509 0.01371 0.25718 0.01371 0.25972 C 0.01371 0.26597 0.01371 0.27222 0.01545 0.27801 C 0.01666 0.28218 0.02343 0.28334 0.02586 0.28496 C 0.03038 0.28797 0.03559 0.29051 0.03784 0.29653 " pathEditMode="relative" ptsTypes="ffffffffff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0.00104 0.03149 -0.00382 0.05417 0.01545 0.0713 C 0.01753 0.07963 0.02587 0.09422 0.02587 0.09422 C 0.03038 0.11227 0.03351 0.11899 0.0276 0.14236 C 0.02604 0.14861 0.01719 0.15625 0.01719 0.15625 C 0.01771 0.16852 0.01667 0.18079 0.01892 0.19283 C 0.01996 0.19838 0.02795 0.20348 0.03107 0.20672 C 0.03906 0.21482 0.04566 0.22338 0.05521 0.22732 C 0.06441 0.23982 0.08246 0.26991 0.05851 0.28056 C 0.05555 0.29098 0.05469 0.30116 0.05 0.31042 C 0.05278 0.33565 0.05173 0.32084 0.05173 0.35394 " pathEditMode="relative" ptsTypes="ffffffffff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" t="8088"/>
          <a:stretch/>
        </p:blipFill>
        <p:spPr>
          <a:xfrm>
            <a:off x="0" y="0"/>
            <a:ext cx="9285925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9" y="401936"/>
            <a:ext cx="5759378" cy="2127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00" y="4190657"/>
            <a:ext cx="4773413" cy="26850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29200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59907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2777506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4432465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35" y="4458564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4" y="3429000"/>
            <a:ext cx="812465" cy="812465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69" y="3392253"/>
            <a:ext cx="774284" cy="861701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21" y="3635450"/>
            <a:ext cx="785570" cy="785570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57192"/>
            <a:ext cx="874397" cy="87439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28" y="5156549"/>
            <a:ext cx="875040" cy="875040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1" name="Рисунок 1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5251"/>
            <a:ext cx="2994613" cy="31871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 flipH="1">
            <a:off x="5022867" y="1033938"/>
            <a:ext cx="4121133" cy="2120089"/>
            <a:chOff x="705833" y="479603"/>
            <a:chExt cx="2942471" cy="2377893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5833" y="479603"/>
              <a:ext cx="2942471" cy="1893139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Как много ягоды после дождика!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кустов земляники на полянке?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 flipH="1">
            <a:off x="5249994" y="896692"/>
            <a:ext cx="4121133" cy="2101866"/>
            <a:chOff x="543665" y="500042"/>
            <a:chExt cx="2942471" cy="2357454"/>
          </a:xfrm>
        </p:grpSpPr>
        <p:sp>
          <p:nvSpPr>
            <p:cNvPr id="19" name="Овальная выноска 18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65" y="663292"/>
              <a:ext cx="2942471" cy="1893138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Где моя большая корзина?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Буду землянику собирать!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8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88640"/>
            <a:ext cx="4914751" cy="34563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178265" y="1463078"/>
            <a:ext cx="5122247" cy="5394923"/>
            <a:chOff x="-222804" y="-581718"/>
            <a:chExt cx="7010666" cy="74614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804" y="-581718"/>
              <a:ext cx="7010666" cy="7461425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738453" y="2132856"/>
              <a:ext cx="5151015" cy="2570688"/>
              <a:chOff x="738453" y="2132856"/>
              <a:chExt cx="5151015" cy="2570688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453" y="2132856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98796">
                <a:off x="3808744" y="2575154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30941">
                <a:off x="2558642" y="2622820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813842" flipH="1">
                <a:off x="1665616" y="2595969"/>
                <a:ext cx="1854324" cy="2307124"/>
              </a:xfrm>
              <a:prstGeom prst="rect">
                <a:avLst/>
              </a:prstGeom>
            </p:spPr>
          </p:pic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84" y="3334109"/>
            <a:ext cx="6264696" cy="35238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 flipH="1">
            <a:off x="4572000" y="865899"/>
            <a:ext cx="4121133" cy="2101866"/>
            <a:chOff x="543665" y="500042"/>
            <a:chExt cx="2942471" cy="2357454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665" y="663292"/>
              <a:ext cx="2942471" cy="1456260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земляники у меня в корзине?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Сосчитай!</a:t>
              </a:r>
            </a:p>
          </p:txBody>
        </p:sp>
      </p:grpSp>
      <p:pic>
        <p:nvPicPr>
          <p:cNvPr id="15" name="Рисунок 1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5" y="1011450"/>
            <a:ext cx="1326802" cy="132680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6" name="Рисунок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26" y="1011450"/>
            <a:ext cx="1098555" cy="122258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7" name="Рисунок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8" y="3126734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8" name="Рисунок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73029"/>
            <a:ext cx="1317393" cy="1317393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9" name="Рисунок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03" y="5301208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587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" t="8088"/>
          <a:stretch/>
        </p:blipFill>
        <p:spPr>
          <a:xfrm>
            <a:off x="0" y="0"/>
            <a:ext cx="9285925" cy="6858001"/>
          </a:xfrm>
          <a:prstGeom prst="rect">
            <a:avLst/>
          </a:prstGeom>
        </p:spPr>
      </p:pic>
      <p:pic>
        <p:nvPicPr>
          <p:cNvPr id="5" name="Рисунок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84" y="3334109"/>
            <a:ext cx="6264696" cy="35238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40248" y="517300"/>
            <a:ext cx="366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78265" y="1463078"/>
            <a:ext cx="5122247" cy="5394923"/>
            <a:chOff x="-222804" y="-581718"/>
            <a:chExt cx="7010666" cy="74614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9" name="Рисунок 8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804" y="-581718"/>
              <a:ext cx="7010666" cy="7461425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738453" y="2132856"/>
              <a:ext cx="5151015" cy="2570688"/>
              <a:chOff x="738453" y="2132856"/>
              <a:chExt cx="5151015" cy="2570688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453" y="2132856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98796">
                <a:off x="3808744" y="2575154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30941">
                <a:off x="2558642" y="2622820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813842" flipH="1">
                <a:off x="1665616" y="2595969"/>
                <a:ext cx="1854324" cy="2307124"/>
              </a:xfrm>
              <a:prstGeom prst="rect">
                <a:avLst/>
              </a:prstGeom>
            </p:spPr>
          </p:pic>
        </p:grp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66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784" y="4437358"/>
            <a:ext cx="1317393" cy="1317393"/>
          </a:xfrm>
          <a:prstGeom prst="rect">
            <a:avLst/>
          </a:prstGeom>
          <a:effectLst>
            <a:glow rad="152400">
              <a:schemeClr val="bg1">
                <a:alpha val="95000"/>
              </a:schemeClr>
            </a:glow>
          </a:effectLst>
        </p:spPr>
      </p:pic>
      <p:grpSp>
        <p:nvGrpSpPr>
          <p:cNvPr id="16" name="Группа 15"/>
          <p:cNvGrpSpPr/>
          <p:nvPr/>
        </p:nvGrpSpPr>
        <p:grpSpPr>
          <a:xfrm flipH="1">
            <a:off x="4355976" y="1640186"/>
            <a:ext cx="3994950" cy="1720573"/>
            <a:chOff x="642136" y="474796"/>
            <a:chExt cx="2942471" cy="2382700"/>
          </a:xfrm>
        </p:grpSpPr>
        <p:sp>
          <p:nvSpPr>
            <p:cNvPr id="17" name="Овальная выноска 16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2136" y="474796"/>
              <a:ext cx="2942471" cy="2337440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Из 4 ягодок, варенья наварю!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А одной, пойду Мишку угощу!</a:t>
              </a:r>
            </a:p>
          </p:txBody>
        </p:sp>
      </p:grpSp>
      <p:pic>
        <p:nvPicPr>
          <p:cNvPr id="19" name="Рисунок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832" y="2939495"/>
            <a:ext cx="1326802" cy="1326802"/>
          </a:xfrm>
          <a:prstGeom prst="rect">
            <a:avLst/>
          </a:prstGeom>
          <a:effectLst>
            <a:glow rad="139700">
              <a:schemeClr val="bg1">
                <a:alpha val="93000"/>
              </a:schemeClr>
            </a:glow>
          </a:effectLst>
        </p:spPr>
      </p:pic>
      <p:pic>
        <p:nvPicPr>
          <p:cNvPr id="2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478370"/>
            <a:ext cx="777107" cy="9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33"/>
                            </p:stCondLst>
                            <p:childTnLst>
                              <p:par>
                                <p:cTn id="15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сердце ст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33"/>
                            </p:stCondLst>
                            <p:childTnLst>
                              <p:par>
                                <p:cTn id="1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12396 -0.00787 C 0.14983 -0.00949 0.18889 -0.01041 0.22934 -0.01041 C 0.27552 -0.01041 0.31233 -0.00949 0.33854 -0.00787 L 0.46267 -3.33333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33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733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2.81221E-6 L 0.29843 -2.81221E-6 L 0.53437 0.05365 L 0.64774 0.16096 L 0.70138 0.3617 " pathEditMode="relative" ptsTypes="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" y="-21493"/>
            <a:ext cx="9177685" cy="6883263"/>
          </a:xfrm>
          <a:prstGeom prst="rect">
            <a:avLst/>
          </a:prstGeom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730882"/>
            <a:ext cx="7343800" cy="41308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 flipH="1">
            <a:off x="2444647" y="446262"/>
            <a:ext cx="4319464" cy="1952598"/>
            <a:chOff x="-49357" y="1037246"/>
            <a:chExt cx="2942471" cy="2357454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435146" y="1037246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49357" y="1197043"/>
              <a:ext cx="2942471" cy="203786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Всё! Некогда играть!  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Буду делом заниматься!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Варенье варить…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 </a:t>
              </a:r>
            </a:p>
          </p:txBody>
        </p:sp>
      </p:grpSp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81" y="1893256"/>
            <a:ext cx="3067411" cy="30537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 flipH="1">
            <a:off x="2508313" y="446262"/>
            <a:ext cx="4319464" cy="1952598"/>
            <a:chOff x="-92727" y="1037246"/>
            <a:chExt cx="2942471" cy="2357454"/>
          </a:xfrm>
        </p:grpSpPr>
        <p:sp>
          <p:nvSpPr>
            <p:cNvPr id="12" name="Овальная выноска 11"/>
            <p:cNvSpPr/>
            <p:nvPr/>
          </p:nvSpPr>
          <p:spPr>
            <a:xfrm>
              <a:off x="435146" y="1037246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92727" y="1197043"/>
              <a:ext cx="2942471" cy="1881102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</a:p>
            <a:p>
              <a:r>
                <a:rPr lang="ru-RU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Объявляю </a:t>
              </a:r>
            </a:p>
            <a:p>
              <a:r>
                <a:rPr lang="ru-RU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ДЕНЬ ВАРЕНЬЯ!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2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761_70699186_X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2430"/>
            <a:ext cx="9144000" cy="6890429"/>
          </a:xfrm>
          <a:prstGeom prst="rect">
            <a:avLst/>
          </a:prstGeom>
        </p:spPr>
      </p:pic>
      <p:pic>
        <p:nvPicPr>
          <p:cNvPr id="13" name="поиграй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64" y="2176943"/>
            <a:ext cx="2321899" cy="380987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 rot="21421910">
            <a:off x="2202028" y="1845704"/>
            <a:ext cx="4037271" cy="4300093"/>
            <a:chOff x="5159506" y="1236178"/>
            <a:chExt cx="5909002" cy="6091549"/>
          </a:xfrm>
        </p:grpSpPr>
        <p:sp>
          <p:nvSpPr>
            <p:cNvPr id="3" name="TextBox 2"/>
            <p:cNvSpPr txBox="1"/>
            <p:nvPr/>
          </p:nvSpPr>
          <p:spPr>
            <a:xfrm rot="185249">
              <a:off x="6139286" y="1236178"/>
              <a:ext cx="4929222" cy="132344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ru-RU" sz="8800" b="1" dirty="0"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Машина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 rot="178090">
              <a:off x="5159506" y="5881177"/>
              <a:ext cx="5657800" cy="1446550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ru-RU" sz="8800" b="1" dirty="0"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арифметики</a:t>
              </a:r>
              <a:endParaRPr lang="ru-RU" sz="8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15" name="Рисунок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91" y="1722678"/>
            <a:ext cx="2096446" cy="28052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67" y="219735"/>
            <a:ext cx="1411811" cy="139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42" y="3080574"/>
            <a:ext cx="1165274" cy="12655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10" y="219063"/>
            <a:ext cx="1865308" cy="16103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57" y="4142729"/>
            <a:ext cx="1582444" cy="15824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26515" b="13200"/>
          <a:stretch/>
        </p:blipFill>
        <p:spPr>
          <a:xfrm>
            <a:off x="0" y="2198058"/>
            <a:ext cx="2712902" cy="1926576"/>
          </a:xfrm>
          <a:prstGeom prst="rect">
            <a:avLst/>
          </a:prstGeom>
        </p:spPr>
      </p:pic>
      <p:pic>
        <p:nvPicPr>
          <p:cNvPr id="8" name="Рисунок 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9" y="3735708"/>
            <a:ext cx="1316031" cy="15844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85" y="4643525"/>
            <a:ext cx="1326717" cy="9939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заставк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44" y="4346169"/>
            <a:ext cx="694829" cy="88001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7620001" y="5353735"/>
            <a:ext cx="1349271" cy="1311042"/>
            <a:chOff x="4086824" y="2957571"/>
            <a:chExt cx="1349271" cy="1311042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824" y="2957571"/>
              <a:ext cx="1349271" cy="131104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7605" y="3659611"/>
              <a:ext cx="949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26" action="ppaction://hlinksldjump"/>
                </a:rPr>
                <a:t>ИГРАТЬ</a:t>
              </a:r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51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7686" y="4941168"/>
            <a:ext cx="460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Подумай ещё!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28855" y="2636912"/>
            <a:ext cx="2744736" cy="2924945"/>
            <a:chOff x="-222804" y="-581718"/>
            <a:chExt cx="7010666" cy="74614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13" name="Рисунок 12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804" y="-581718"/>
              <a:ext cx="7010666" cy="74614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738453" y="2132856"/>
              <a:ext cx="5151015" cy="2570688"/>
              <a:chOff x="738453" y="2132856"/>
              <a:chExt cx="5151015" cy="2570688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453" y="2132856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98796">
                <a:off x="3808744" y="2575154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30941">
                <a:off x="2558642" y="2622820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813842" flipH="1">
                <a:off x="1665616" y="2595969"/>
                <a:ext cx="1854324" cy="2307124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3842" flipH="1">
            <a:off x="6296565" y="3923295"/>
            <a:ext cx="1097562" cy="13799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1" y="1570439"/>
            <a:ext cx="2528047" cy="337072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409476" y="247000"/>
            <a:ext cx="18562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</a:t>
            </a:r>
          </a:p>
        </p:txBody>
      </p:sp>
      <p:pic>
        <p:nvPicPr>
          <p:cNvPr id="5" name="MS9000692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38" y="252205"/>
            <a:ext cx="1615948" cy="161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9476" y="247000"/>
            <a:ext cx="18562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1" y="1570439"/>
            <a:ext cx="2528047" cy="33707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7686" y="4941168"/>
            <a:ext cx="460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Подумай ещё!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1502"/>
            <a:ext cx="3311555" cy="18544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41" y="4028417"/>
            <a:ext cx="948623" cy="88063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MS9000692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38" y="252205"/>
            <a:ext cx="1615948" cy="161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9476" y="247000"/>
            <a:ext cx="18562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686" y="4941168"/>
            <a:ext cx="460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Подумай ещё!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1502"/>
            <a:ext cx="3311555" cy="18544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24" y="4522194"/>
            <a:ext cx="948623" cy="88063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MS9000692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38" y="252205"/>
            <a:ext cx="1615948" cy="161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1" y="1570439"/>
            <a:ext cx="2528047" cy="33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9476" y="247000"/>
            <a:ext cx="18562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686" y="4941168"/>
            <a:ext cx="460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Подумай ещё!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1582444" cy="15824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MS9000692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38" y="252205"/>
            <a:ext cx="1615948" cy="161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1" y="1570439"/>
            <a:ext cx="2528047" cy="33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9476" y="247000"/>
            <a:ext cx="18562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686" y="4941168"/>
            <a:ext cx="460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Подумай ещё!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88" y="1848102"/>
            <a:ext cx="746676" cy="16639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05" y="2276872"/>
            <a:ext cx="746676" cy="16639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58" y="3144348"/>
            <a:ext cx="746676" cy="16639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39" y="2680053"/>
            <a:ext cx="746676" cy="16639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MS9000692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38" y="252205"/>
            <a:ext cx="1615948" cy="161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1" y="1570439"/>
            <a:ext cx="2528047" cy="33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9476" y="247000"/>
            <a:ext cx="18562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686" y="4941168"/>
            <a:ext cx="460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Подумай ещё!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2068">
            <a:off x="404831" y="2907295"/>
            <a:ext cx="2438890" cy="2304751"/>
          </a:xfrm>
          <a:prstGeom prst="rect">
            <a:avLst/>
          </a:prstGeom>
        </p:spPr>
      </p:pic>
      <p:pic>
        <p:nvPicPr>
          <p:cNvPr id="8" name="MS9000692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38" y="252205"/>
            <a:ext cx="1615948" cy="161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1" y="1570439"/>
            <a:ext cx="2528047" cy="33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8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801"/>
            <a:ext cx="9144000" cy="6890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1172818" cy="11603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0_6fe82_3a11b04e_X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084" y="1484784"/>
            <a:ext cx="5667019" cy="4250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 rot="21421910">
            <a:off x="2653758" y="1304130"/>
            <a:ext cx="4423706" cy="4681436"/>
            <a:chOff x="5538112" y="556124"/>
            <a:chExt cx="6474593" cy="6631765"/>
          </a:xfrm>
        </p:grpSpPr>
        <p:sp>
          <p:nvSpPr>
            <p:cNvPr id="19" name="Прямоугольник 18"/>
            <p:cNvSpPr/>
            <p:nvPr/>
          </p:nvSpPr>
          <p:spPr>
            <a:xfrm rot="178090">
              <a:off x="5817282" y="5323049"/>
              <a:ext cx="4800262" cy="1864840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ru-RU" sz="8800" b="1" dirty="0"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встреч!</a:t>
              </a:r>
              <a:endParaRPr lang="ru-RU" sz="8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85249">
              <a:off x="5538112" y="556124"/>
              <a:ext cx="6474593" cy="132344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691834"/>
                </a:avLst>
              </a:prstTxWarp>
              <a:spAutoFit/>
            </a:bodyPr>
            <a:lstStyle/>
            <a:p>
              <a:r>
                <a:rPr lang="ru-RU" sz="8800" b="1" dirty="0"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До новых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45437" y="2527891"/>
            <a:ext cx="2414966" cy="2362127"/>
            <a:chOff x="745437" y="2527891"/>
            <a:chExt cx="2414966" cy="2362127"/>
          </a:xfrm>
        </p:grpSpPr>
        <p:pic>
          <p:nvPicPr>
            <p:cNvPr id="22" name="Рисунок 21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49" y="3407343"/>
              <a:ext cx="2267954" cy="148267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Рисунок 22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37" y="2527891"/>
              <a:ext cx="2130943" cy="1284654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5940152" y="2527891"/>
            <a:ext cx="2468032" cy="2715853"/>
            <a:chOff x="5940152" y="2527891"/>
            <a:chExt cx="2468032" cy="2715853"/>
          </a:xfrm>
        </p:grpSpPr>
        <p:pic>
          <p:nvPicPr>
            <p:cNvPr id="13" name="Рисунок 12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2527891"/>
              <a:ext cx="2468032" cy="2715853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" name="Рисунок 2">
              <a:hlinkClick r:id="rId12" action="ppaction://hlinkfil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6" r="9693"/>
            <a:stretch/>
          </p:blipFill>
          <p:spPr>
            <a:xfrm>
              <a:off x="6049075" y="3170218"/>
              <a:ext cx="1907301" cy="1559973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tx1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/>
              <a:contourClr>
                <a:srgbClr val="969696"/>
              </a:contourClr>
            </a:sp3d>
          </p:spPr>
        </p:pic>
      </p:grpSp>
      <p:pic>
        <p:nvPicPr>
          <p:cNvPr id="5" name="смех Маш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39" y="5190733"/>
            <a:ext cx="859542" cy="10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430"/>
            <a:ext cx="9144000" cy="68904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91" y="1722678"/>
            <a:ext cx="2096446" cy="28052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9565"/>
            <a:ext cx="1411811" cy="139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85" y="3283582"/>
            <a:ext cx="1165274" cy="12655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7" y="615918"/>
            <a:ext cx="1865308" cy="16103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69" y="4100357"/>
            <a:ext cx="1582444" cy="15824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26515" b="13200"/>
          <a:stretch/>
        </p:blipFill>
        <p:spPr>
          <a:xfrm>
            <a:off x="0" y="2198058"/>
            <a:ext cx="2712902" cy="1926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9" y="3735708"/>
            <a:ext cx="1316031" cy="15844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85" y="4643525"/>
            <a:ext cx="1326717" cy="9939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2416501" y="682519"/>
            <a:ext cx="3881589" cy="2293853"/>
            <a:chOff x="3781923" y="746898"/>
            <a:chExt cx="3426613" cy="2293853"/>
          </a:xfrm>
        </p:grpSpPr>
        <p:sp>
          <p:nvSpPr>
            <p:cNvPr id="17" name="Овальная выноска 16"/>
            <p:cNvSpPr/>
            <p:nvPr/>
          </p:nvSpPr>
          <p:spPr>
            <a:xfrm rot="20577229" flipH="1">
              <a:off x="3995706" y="746898"/>
              <a:ext cx="2515364" cy="2293853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81923" y="746924"/>
              <a:ext cx="3426613" cy="2293799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Привет! Я Маша!</a:t>
              </a:r>
            </a:p>
            <a:p>
              <a:r>
                <a:rPr lang="ru-RU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Будешь со мной играть?</a:t>
              </a:r>
            </a:p>
            <a:p>
              <a:r>
                <a:rPr lang="ru-RU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Пойдём, бабочек ловить...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620001" y="5353735"/>
            <a:ext cx="1349271" cy="1311042"/>
            <a:chOff x="4086824" y="2957571"/>
            <a:chExt cx="1349271" cy="131104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824" y="2957571"/>
              <a:ext cx="1349271" cy="131104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21105" y="3746663"/>
              <a:ext cx="949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8" action="ppaction://hlinksldjump"/>
                </a:rPr>
                <a:t>ИГРАТЬ</a:t>
              </a:r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5" name="Рисунок 4" descr="0_6fe82_3a11b04e_XL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1839" y="3029636"/>
            <a:ext cx="5137535" cy="38531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2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мех Маш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8088"/>
          <a:stretch/>
        </p:blipFill>
        <p:spPr>
          <a:xfrm>
            <a:off x="0" y="0"/>
            <a:ext cx="9285925" cy="6858001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1670792" y="5000635"/>
            <a:ext cx="7414559" cy="1469901"/>
            <a:chOff x="1673476" y="5353422"/>
            <a:chExt cx="7414559" cy="1469901"/>
          </a:xfrm>
        </p:grpSpPr>
        <p:pic>
          <p:nvPicPr>
            <p:cNvPr id="42" name="Рисунок 41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7388516" y="5353423"/>
              <a:ext cx="1699519" cy="1398462"/>
            </a:xfrm>
            <a:prstGeom prst="rect">
              <a:avLst/>
            </a:prstGeom>
          </p:spPr>
        </p:pic>
        <p:pic>
          <p:nvPicPr>
            <p:cNvPr id="41" name="Рисунок 40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5888317" y="5424861"/>
              <a:ext cx="1699519" cy="1398462"/>
            </a:xfrm>
            <a:prstGeom prst="rect">
              <a:avLst/>
            </a:prstGeom>
          </p:spPr>
        </p:pic>
        <p:pic>
          <p:nvPicPr>
            <p:cNvPr id="40" name="Рисунок 39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4602436" y="5353423"/>
              <a:ext cx="1699519" cy="1398462"/>
            </a:xfrm>
            <a:prstGeom prst="rect">
              <a:avLst/>
            </a:prstGeom>
          </p:spPr>
        </p:pic>
        <p:pic>
          <p:nvPicPr>
            <p:cNvPr id="39" name="Рисунок 38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3173674" y="5424861"/>
              <a:ext cx="1699519" cy="1398462"/>
            </a:xfrm>
            <a:prstGeom prst="rect">
              <a:avLst/>
            </a:prstGeom>
          </p:spPr>
        </p:pic>
        <p:pic>
          <p:nvPicPr>
            <p:cNvPr id="38" name="Рисунок 37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1673476" y="5353422"/>
              <a:ext cx="1699519" cy="139846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445830" y="450594"/>
            <a:ext cx="3571564" cy="1931228"/>
            <a:chOff x="938672" y="500042"/>
            <a:chExt cx="2921506" cy="2357454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38672" y="523687"/>
              <a:ext cx="2921506" cy="20604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Сейчас выстрою бабочек по порядку! 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Люблю, чтобы во всём порядок был!</a:t>
              </a: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1591" y="2402359"/>
            <a:ext cx="5455269" cy="306858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999974" y="2423448"/>
            <a:ext cx="2034841" cy="2011101"/>
            <a:chOff x="3466674" y="590413"/>
            <a:chExt cx="2034841" cy="201110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74" y="590413"/>
              <a:ext cx="2034841" cy="201110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845973" y="923493"/>
              <a:ext cx="354919" cy="599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922374" y="2342095"/>
            <a:ext cx="2170192" cy="2173809"/>
            <a:chOff x="4442652" y="-253077"/>
            <a:chExt cx="2170192" cy="21738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652" y="-253077"/>
              <a:ext cx="2170192" cy="21738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99840" y="531444"/>
              <a:ext cx="362228" cy="604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546703" y="745789"/>
            <a:ext cx="2081332" cy="1734443"/>
            <a:chOff x="5762642" y="1010696"/>
            <a:chExt cx="2081332" cy="173444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42" y="1010696"/>
              <a:ext cx="2081332" cy="173444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183636" y="1532224"/>
              <a:ext cx="363067" cy="559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395658" y="745789"/>
            <a:ext cx="2107705" cy="2125269"/>
            <a:chOff x="4324220" y="764704"/>
            <a:chExt cx="2107705" cy="212526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220" y="764704"/>
              <a:ext cx="2107705" cy="2125269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4779906" y="1039963"/>
              <a:ext cx="376005" cy="573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721721" y="3066261"/>
            <a:ext cx="2016355" cy="1740786"/>
            <a:chOff x="4335896" y="2302083"/>
            <a:chExt cx="2016355" cy="174078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896" y="2302083"/>
              <a:ext cx="2016355" cy="174078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715108" y="293068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C -0.03403 0.00093 -0.05972 0.00185 -0.09097 0.00671 C -0.10121 0.01042 -0.11163 0.01343 -0.12187 0.01713 C -0.12865 0.02408 -0.13055 0.0213 -0.13715 0.0257 C -0.1467 0.03195 -0.13542 0.02639 -0.14496 0.03079 C -0.15243 0.03843 -0.14826 0.03426 -0.15764 0.04259 C -0.1618 0.0463 -0.16198 0.05 -0.16545 0.05463 C -0.17101 0.06204 -0.17882 0.06806 -0.18333 0.07685 C -0.18785 0.08588 -0.19167 0.09653 -0.1974 0.10417 C -0.1993 0.11111 -0.20451 0.11968 -0.20764 0.12639 C -0.20816 0.1287 -0.20816 0.13125 -0.20903 0.13333 C -0.2099 0.13542 -0.2125 0.13611 -0.21285 0.13843 C -0.21424 0.1456 -0.21319 0.15324 -0.21406 0.16065 C -0.21441 0.16366 -0.2158 0.16644 -0.21667 0.16921 C -0.21684 0.17107 -0.22049 0.19491 -0.22049 0.2 C -0.22049 0.23773 -0.20712 0.27176 -0.18472 0.29398 C -0.17847 0.30023 -0.17292 0.30903 -0.16545 0.31273 C -0.15347 0.31875 -0.14097 0.31968 -0.1283 0.31968 " pathEditMode="relative" ptsTypes="fffffffffffffffff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C -0.05382 -0.01666 -0.12569 -0.00787 -0.17187 -0.00856 C -0.20694 -0.00787 -0.24184 -0.00787 -0.27691 -0.00671 C -0.29791 -0.00602 -0.31684 0.00857 -0.33715 0.01366 C -0.34392 0.01945 -0.35104 0.02315 -0.35781 0.02917 C -0.35937 0.03056 -0.36024 0.03287 -0.36163 0.03426 C -0.36406 0.03681 -0.36927 0.04121 -0.36927 0.04121 C -0.37013 0.04352 -0.37048 0.04607 -0.37187 0.04792 C -0.37291 0.04908 -0.37482 0.04815 -0.37569 0.04954 C -0.37673 0.05139 -0.37586 0.0544 -0.37691 0.05648 C -0.37777 0.0581 -0.37951 0.05857 -0.38072 0.05996 C -0.38385 0.06366 -0.3868 0.06783 -0.38975 0.07176 L -0.38975 0.07176 C -0.39062 0.07408 -0.39114 0.07662 -0.39236 0.07871 C -0.39461 0.08241 -0.4 0.08889 -0.4 0.08889 C -0.40086 0.09167 -0.40156 0.09468 -0.4026 0.09746 C -0.40329 0.09931 -0.40468 0.1007 -0.4052 0.10255 C -0.40746 0.10996 -0.4085 0.11898 -0.41024 0.12662 C -0.41145 0.13218 -0.41406 0.13634 -0.41545 0.1419 C -0.4177 0.1507 -0.41892 0.16019 -0.42048 0.16921 C -0.42569 0.22824 -0.42447 0.18796 -0.42187 0.31296 C -0.4217 0.32384 -0.41805 0.33033 -0.41805 0.34375 " pathEditMode="relative" ptsTypes="fffffffffffFfffffffff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03704E-6 C -0.01701 -0.00302 -0.00347 -0.00163 -0.02951 0.00184 C -0.04792 0.00439 -0.08472 0.00856 -0.08472 0.00856 C -0.10017 0.01319 -0.1151 0.01689 -0.1309 0.01897 C -0.14774 0.02777 -0.12135 0.01504 -0.1526 0.02407 C -0.16128 0.02661 -0.16944 0.0324 -0.1783 0.03425 C -0.20816 0.0405 -0.23802 0.04721 -0.26805 0.05138 C -0.27986 0.05786 -0.28958 0.06388 -0.3026 0.06666 C -0.30885 0.07083 -0.31545 0.07152 -0.32187 0.07522 C -0.33194 0.08101 -0.32187 0.07684 -0.33212 0.08055 C -0.33489 0.09212 -0.33073 0.07846 -0.33854 0.09073 C -0.34028 0.09351 -0.34028 0.09745 -0.34114 0.10092 C -0.34288 0.11805 -0.34531 0.12962 -0.33472 0.14374 C -0.32517 0.17499 -0.30851 0.19583 -0.29114 0.21897 C -0.28351 0.22916 -0.27673 0.23819 -0.26667 0.24444 C -0.25677 0.25833 -0.24288 0.25879 -0.22951 0.26342 C -0.21649 0.27453 -0.19948 0.27592 -0.18472 0.27708 C -0.17795 0.28425 -0.16996 0.28888 -0.16163 0.29235 C -0.15764 0.29768 -0.15035 0.30022 -0.15521 0.30948 C -0.15625 0.31157 -0.15851 0.3118 -0.16024 0.31296 C -0.16962 0.3287 -0.18733 0.32592 -0.20139 0.32823 C -0.23733 0.32777 -0.27309 0.32661 -0.30903 0.32661 C -0.32326 0.32661 -0.33229 0.34004 -0.34496 0.34536 C -0.34618 0.34698 -0.34792 0.34837 -0.34878 0.35046 C -0.35052 0.35532 -0.3526 0.36596 -0.3526 0.36596 C -0.35052 0.39004 -0.35278 0.40601 -0.34358 0.42407 C -0.34184 0.43147 -0.33941 0.43657 -0.33594 0.44282 C -0.33264 0.45671 -0.32309 0.47407 -0.31423 0.48217 C -0.31267 0.48541 -0.3118 0.48911 -0.31024 0.49235 C -0.30694 0.49883 -0.30104 0.50161 -0.29757 0.50786 C -0.29653 0.50995 -0.29601 0.51249 -0.29496 0.51458 C -0.29149 0.52106 -0.28125 0.52985 -0.27569 0.53333 C -0.27448 0.53564 -0.27344 0.53819 -0.27187 0.54027 C -0.27083 0.54166 -0.2691 0.54212 -0.26805 0.54374 C -0.26371 0.55046 -0.2625 0.55902 -0.25382 0.55902 " pathEditMode="relative" ptsTypes="ffffffffffffffffffffffffffffffffff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9 0.00532 C -0.04288 0.01457 -0.04723 0.01735 -0.05174 0.02406 C -0.05834 0.034 -0.06459 0.04487 -0.0724 0.05319 C -0.07639 0.06961 -0.06979 0.04487 -0.07743 0.06337 C -0.07882 0.06661 -0.07917 0.07031 -0.08004 0.07378 C -0.07969 0.07887 -0.08021 0.08418 -0.07882 0.08904 C -0.07761 0.09367 -0.07466 0.09714 -0.0724 0.10107 C -0.06684 0.11101 -0.06077 0.12859 -0.05174 0.13368 C -0.04809 0.13553 -0.0441 0.1346 -0.04028 0.13529 C -0.02309 0.15102 0.00017 0.1501 0.01996 0.15426 C 0.03402 0.15727 0.04687 0.16536 0.06093 0.1679 C 0.06232 0.16906 0.06354 0.17045 0.06493 0.17137 C 0.06649 0.1723 0.0684 0.17184 0.06996 0.17299 C 0.08159 0.18178 0.06562 0.17554 0.07899 0.1797 C 0.08159 0.18247 0.08524 0.18386 0.08784 0.18664 C 0.09114 0.19011 0.0934 0.19566 0.09687 0.19866 C 0.10659 0.20722 0.10243 0.20259 0.10972 0.21231 C 0.11215 0.22271 0.11857 0.22734 0.12517 0.23266 C 0.12795 0.23867 0.13038 0.2433 0.13402 0.24815 C 0.13576 0.25694 0.1375 0.26689 0.14305 0.27197 C 0.14583 0.27937 0.14566 0.28446 0.15069 0.28909 C 0.15312 0.29811 0.15677 0.30713 0.16093 0.31476 C 0.16371 0.3247 0.16041 0.31499 0.16614 0.32493 C 0.16805 0.32817 0.17118 0.33511 0.17118 0.33534 C 0.17309 0.35916 0.1743 0.36726 0.17257 0.39524 C 0.17222 0.40125 0.16354 0.40888 0.16354 0.40912 C 0.16093 0.42392 0.16458 0.40819 0.1585 0.42091 C 0.15642 0.4253 0.1533 0.43455 0.1533 0.43479 C 0.15208 0.44242 0.15087 0.44774 0.14826 0.45491 C 0.146 0.47156 0.14618 0.49191 0.14184 0.50787 C 0.1408 0.5118 0.14027 0.51596 0.13923 0.51989 C 0.13715 0.52729 0.13281 0.53053 0.13281 0.53863 " pathEditMode="relative" rAng="0" ptsTypes="fffffffffffffffffffffffffffffff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266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-0.0215 C -0.02725 -0.01549 -0.0217 -0.01434 -0.00798 -0.01295 C 0.00573 -0.00879 0.0191 -0.00601 0.03316 -0.00439 C 0.05278 0.0044 0.02483 -0.00717 0.06389 0.0007 C 0.07309 0.00255 0.079 0.00925 0.0882 0.0111 C 0.09722 0.01665 0.09393 0.01897 0.10486 0.02128 C 0.125 0.03724 0.09688 0.01642 0.11893 0.02822 C 0.12466 0.03122 0.12778 0.03585 0.13438 0.03839 C 0.13941 0.04302 0.14549 0.04718 0.15104 0.05042 C 0.15347 0.05181 0.15868 0.05366 0.15868 0.05389 C 0.16788 0.06152 0.17153 0.06406 0.18316 0.06568 C 0.18698 0.07378 0.19497 0.07355 0.20104 0.07933 C 0.20243 0.08072 0.20347 0.08303 0.20486 0.08442 C 0.20729 0.08696 0.21268 0.09135 0.21268 0.09158 C 0.21754 0.09991 0.225 0.1043 0.23177 0.11032 C 0.23264 0.11263 0.23316 0.11517 0.23438 0.11726 C 0.23542 0.11887 0.23733 0.11887 0.2382 0.12049 C 0.23924 0.12257 0.23872 0.12535 0.23959 0.12743 C 0.24097 0.13113 0.24341 0.13391 0.24462 0.13761 C 0.24549 0.14038 0.24636 0.14339 0.24722 0.14616 C 0.24861 0.15819 0.25139 0.17068 0.25486 0.18201 C 0.25677 0.20236 0.26059 0.22156 0.24844 0.23659 " pathEditMode="relative" rAng="0" ptsTypes="fffffffffffffffffffff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129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8088"/>
          <a:stretch/>
        </p:blipFill>
        <p:spPr>
          <a:xfrm>
            <a:off x="0" y="0"/>
            <a:ext cx="9285925" cy="6858001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530468" y="5106751"/>
            <a:ext cx="8057501" cy="1398463"/>
            <a:chOff x="530468" y="5106751"/>
            <a:chExt cx="8057501" cy="1398463"/>
          </a:xfrm>
        </p:grpSpPr>
        <p:pic>
          <p:nvPicPr>
            <p:cNvPr id="6" name="Рисунок 5" descr="62889246_1282166558_d82d4bd419be.png"/>
            <p:cNvPicPr>
              <a:picLocks noChangeAspect="1"/>
            </p:cNvPicPr>
            <p:nvPr/>
          </p:nvPicPr>
          <p:blipFill>
            <a:blip r:embed="rId4" cstate="print">
              <a:lum contrast="30000"/>
            </a:blip>
            <a:stretch>
              <a:fillRect/>
            </a:stretch>
          </p:blipFill>
          <p:spPr>
            <a:xfrm rot="2009204">
              <a:off x="6888450" y="5106752"/>
              <a:ext cx="1699519" cy="1398462"/>
            </a:xfrm>
            <a:prstGeom prst="rect">
              <a:avLst/>
            </a:prstGeom>
          </p:spPr>
        </p:pic>
        <p:pic>
          <p:nvPicPr>
            <p:cNvPr id="7" name="Рисунок 6" descr="62889246_1282166558_d82d4bd419be.png"/>
            <p:cNvPicPr>
              <a:picLocks noChangeAspect="1"/>
            </p:cNvPicPr>
            <p:nvPr/>
          </p:nvPicPr>
          <p:blipFill>
            <a:blip r:embed="rId4" cstate="print">
              <a:lum contrast="30000"/>
            </a:blip>
            <a:stretch>
              <a:fillRect/>
            </a:stretch>
          </p:blipFill>
          <p:spPr>
            <a:xfrm rot="2009204">
              <a:off x="5245375" y="5106751"/>
              <a:ext cx="1699519" cy="1398462"/>
            </a:xfrm>
            <a:prstGeom prst="rect">
              <a:avLst/>
            </a:prstGeom>
          </p:spPr>
        </p:pic>
        <p:pic>
          <p:nvPicPr>
            <p:cNvPr id="8" name="Рисунок 7" descr="62889246_1282166558_d82d4bd419be.png"/>
            <p:cNvPicPr>
              <a:picLocks noChangeAspect="1"/>
            </p:cNvPicPr>
            <p:nvPr/>
          </p:nvPicPr>
          <p:blipFill>
            <a:blip r:embed="rId4" cstate="print">
              <a:lum contrast="30000"/>
            </a:blip>
            <a:stretch>
              <a:fillRect/>
            </a:stretch>
          </p:blipFill>
          <p:spPr>
            <a:xfrm rot="2009204">
              <a:off x="3673740" y="5106752"/>
              <a:ext cx="1699519" cy="1398462"/>
            </a:xfrm>
            <a:prstGeom prst="rect">
              <a:avLst/>
            </a:prstGeom>
          </p:spPr>
        </p:pic>
        <p:pic>
          <p:nvPicPr>
            <p:cNvPr id="9" name="Рисунок 8" descr="62889246_1282166558_d82d4bd419be.png"/>
            <p:cNvPicPr>
              <a:picLocks noChangeAspect="1"/>
            </p:cNvPicPr>
            <p:nvPr/>
          </p:nvPicPr>
          <p:blipFill>
            <a:blip r:embed="rId4" cstate="print">
              <a:lum contrast="30000"/>
            </a:blip>
            <a:stretch>
              <a:fillRect/>
            </a:stretch>
          </p:blipFill>
          <p:spPr>
            <a:xfrm rot="2009204">
              <a:off x="2173541" y="5106752"/>
              <a:ext cx="1699519" cy="1398462"/>
            </a:xfrm>
            <a:prstGeom prst="rect">
              <a:avLst/>
            </a:prstGeom>
          </p:spPr>
        </p:pic>
        <p:pic>
          <p:nvPicPr>
            <p:cNvPr id="10" name="Рисунок 9" descr="62889246_1282166558_d82d4bd419be.png"/>
            <p:cNvPicPr>
              <a:picLocks noChangeAspect="1"/>
            </p:cNvPicPr>
            <p:nvPr/>
          </p:nvPicPr>
          <p:blipFill>
            <a:blip r:embed="rId4" cstate="print">
              <a:lum contrast="30000"/>
            </a:blip>
            <a:stretch>
              <a:fillRect/>
            </a:stretch>
          </p:blipFill>
          <p:spPr>
            <a:xfrm rot="2009204">
              <a:off x="530468" y="5106752"/>
              <a:ext cx="1699519" cy="1398462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3995706" y="746898"/>
            <a:ext cx="2719434" cy="2293853"/>
            <a:chOff x="3995706" y="746898"/>
            <a:chExt cx="2719434" cy="2293853"/>
          </a:xfrm>
        </p:grpSpPr>
        <p:sp>
          <p:nvSpPr>
            <p:cNvPr id="29" name="Овальная выноска 28"/>
            <p:cNvSpPr/>
            <p:nvPr/>
          </p:nvSpPr>
          <p:spPr>
            <a:xfrm rot="20577229" flipH="1">
              <a:off x="3995706" y="746898"/>
              <a:ext cx="2515364" cy="2293853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00496" y="1000108"/>
              <a:ext cx="2714644" cy="1687890"/>
            </a:xfrm>
            <a:prstGeom prst="wedgeEllipseCallou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Ух ты! </a:t>
              </a:r>
            </a:p>
            <a:p>
              <a:r>
                <a:rPr lang="ru-RU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 нас всё получилось!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35541" y="3689635"/>
            <a:ext cx="2034841" cy="2011101"/>
            <a:chOff x="3466674" y="590413"/>
            <a:chExt cx="2034841" cy="2011101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74" y="590413"/>
              <a:ext cx="2034841" cy="20111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5973" y="923493"/>
              <a:ext cx="354919" cy="599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407014" y="3632552"/>
            <a:ext cx="2107705" cy="2125269"/>
            <a:chOff x="4324220" y="764704"/>
            <a:chExt cx="2107705" cy="2125269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220" y="764704"/>
              <a:ext cx="2107705" cy="212526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779906" y="1039963"/>
              <a:ext cx="376005" cy="573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150544" y="3444714"/>
            <a:ext cx="2170192" cy="2173809"/>
            <a:chOff x="4494469" y="84386"/>
            <a:chExt cx="2170192" cy="2173809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469" y="84386"/>
              <a:ext cx="2170192" cy="217380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99840" y="531444"/>
              <a:ext cx="362228" cy="604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3536675" y="3712647"/>
            <a:ext cx="2081332" cy="1734443"/>
            <a:chOff x="5762642" y="1010696"/>
            <a:chExt cx="2081332" cy="1734443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42" y="1010696"/>
              <a:ext cx="2081332" cy="173444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183636" y="1532224"/>
              <a:ext cx="363067" cy="559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020272" y="3902690"/>
            <a:ext cx="2016355" cy="1740786"/>
            <a:chOff x="4335896" y="2302083"/>
            <a:chExt cx="2016355" cy="1740786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896" y="2302083"/>
              <a:ext cx="2016355" cy="174078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715108" y="293068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3969693" y="530529"/>
            <a:ext cx="2734082" cy="2726591"/>
            <a:chOff x="3995706" y="530529"/>
            <a:chExt cx="2734082" cy="2726591"/>
          </a:xfrm>
        </p:grpSpPr>
        <p:sp>
          <p:nvSpPr>
            <p:cNvPr id="50" name="Овальная выноска 49"/>
            <p:cNvSpPr/>
            <p:nvPr/>
          </p:nvSpPr>
          <p:spPr>
            <a:xfrm rot="20577229" flipH="1">
              <a:off x="3995706" y="746898"/>
              <a:ext cx="2515364" cy="2293853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015144" y="530529"/>
              <a:ext cx="2714644" cy="272659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Бабочек рассадила, пойду малину собирать. Вон сколько много на кусту!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41852" y="1251484"/>
            <a:ext cx="2086019" cy="2619708"/>
            <a:chOff x="253733" y="1288103"/>
            <a:chExt cx="2382993" cy="287951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60" name="Рисунок 59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019" y="1288103"/>
              <a:ext cx="1445700" cy="226048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33" y="1784629"/>
              <a:ext cx="2382993" cy="2382993"/>
            </a:xfrm>
            <a:prstGeom prst="rect">
              <a:avLst/>
            </a:prstGeom>
          </p:spPr>
        </p:pic>
      </p:grpSp>
      <p:pic>
        <p:nvPicPr>
          <p:cNvPr id="36" name="Рисунок 35" descr="0_5bc92_a8d8d6d2_X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901075" y="1251484"/>
            <a:ext cx="3214710" cy="31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4"/>
          <a:stretch/>
        </p:blipFill>
        <p:spPr>
          <a:xfrm>
            <a:off x="1" y="-164458"/>
            <a:ext cx="9144000" cy="702245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57" y="185190"/>
            <a:ext cx="1411811" cy="139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2" r="31085"/>
          <a:stretch/>
        </p:blipFill>
        <p:spPr>
          <a:xfrm>
            <a:off x="6372200" y="3419071"/>
            <a:ext cx="2427889" cy="34389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5664000" y="1412287"/>
            <a:ext cx="2995562" cy="2077403"/>
            <a:chOff x="762920" y="292013"/>
            <a:chExt cx="3031833" cy="2773511"/>
          </a:xfrm>
        </p:grpSpPr>
        <p:sp>
          <p:nvSpPr>
            <p:cNvPr id="35" name="Овальная выноска 34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2920" y="292013"/>
              <a:ext cx="3031833" cy="27735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же ягодок малинки на кусту?</a:t>
              </a:r>
            </a:p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Помоги сосчитать!</a:t>
              </a:r>
            </a:p>
          </p:txBody>
        </p:sp>
      </p:grpSp>
      <p:pic>
        <p:nvPicPr>
          <p:cNvPr id="37" name="Рисунок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21" y="368679"/>
            <a:ext cx="1326802" cy="132680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8" name="Рисунок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69" y="3443218"/>
            <a:ext cx="1334375" cy="133437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9" name="Рисунок 3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2660006"/>
            <a:ext cx="1306601" cy="13066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0" name="Рисунок 3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23" y="760373"/>
            <a:ext cx="1463749" cy="146374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Рисунок 4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25" y="1369955"/>
            <a:ext cx="1371603" cy="137160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2068">
            <a:off x="402120" y="2482790"/>
            <a:ext cx="3041823" cy="28745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1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4"/>
          <a:stretch/>
        </p:blipFill>
        <p:spPr>
          <a:xfrm>
            <a:off x="1" y="-164458"/>
            <a:ext cx="9144000" cy="70224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58970"/>
            <a:ext cx="4303375" cy="515374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 rot="756026">
            <a:off x="5034342" y="69795"/>
            <a:ext cx="2309584" cy="2571994"/>
            <a:chOff x="805908" y="168569"/>
            <a:chExt cx="3031833" cy="3408741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 rot="21022248">
              <a:off x="805908" y="168569"/>
              <a:ext cx="3031833" cy="340874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Ух!  </a:t>
              </a:r>
            </a:p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Вкуснятина!</a:t>
              </a:r>
            </a:p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Чуть всю малину не съела!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587679" y="4725144"/>
            <a:ext cx="366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76200">
                    <a:schemeClr val="bg1">
                      <a:alpha val="94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</a:p>
        </p:txBody>
      </p:sp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7230"/>
            <a:ext cx="2579579" cy="25795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 rot="756026">
            <a:off x="4912775" y="230859"/>
            <a:ext cx="2550932" cy="1778767"/>
            <a:chOff x="590899" y="500042"/>
            <a:chExt cx="3348655" cy="2357454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1071537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 rot="21022248">
              <a:off x="590899" y="812952"/>
              <a:ext cx="3348655" cy="1720779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Интересно,</a:t>
              </a:r>
            </a:p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чем это </a:t>
              </a:r>
            </a:p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Мишка занят?</a:t>
              </a:r>
            </a:p>
          </p:txBody>
        </p:sp>
      </p:grpSp>
      <p:pic>
        <p:nvPicPr>
          <p:cNvPr id="1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7" y="5125697"/>
            <a:ext cx="928246" cy="11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2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733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65" y="4895691"/>
            <a:ext cx="928246" cy="1175647"/>
          </a:xfrm>
          <a:prstGeom prst="rect">
            <a:avLst/>
          </a:prstGeom>
        </p:spPr>
      </p:pic>
      <p:pic>
        <p:nvPicPr>
          <p:cNvPr id="4" name="Рисунок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42" y="1722678"/>
            <a:ext cx="2096446" cy="28052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07" y="3426615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71" y="2032061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64" y="2022599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45" y="2022599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6342" y="2242412"/>
            <a:ext cx="3589116" cy="2098691"/>
            <a:chOff x="790442" y="500042"/>
            <a:chExt cx="3051448" cy="2801932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0442" y="528463"/>
              <a:ext cx="3051448" cy="27735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еще нужно посадить тюльпанов, чтобы их стало пять?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00D5F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83" y="743441"/>
            <a:ext cx="1035120" cy="10351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A73FD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52" y="3347434"/>
            <a:ext cx="1027227" cy="102722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Рисунок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48" y="747667"/>
            <a:ext cx="1030894" cy="10308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9" name="Рисунок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77" y="4597034"/>
            <a:ext cx="986965" cy="98696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Рисунок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52" y="747667"/>
            <a:ext cx="993228" cy="9932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251520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16342" y="2263700"/>
            <a:ext cx="3589116" cy="1765770"/>
            <a:chOff x="776548" y="500042"/>
            <a:chExt cx="3051448" cy="2357454"/>
          </a:xfrm>
        </p:grpSpPr>
        <p:sp>
          <p:nvSpPr>
            <p:cNvPr id="23" name="Овальная выноска 2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6548" y="754261"/>
              <a:ext cx="3051448" cy="1733444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Пойдём в мяч играть?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Я тебе свои игрушки покажу…</a:t>
              </a:r>
            </a:p>
          </p:txBody>
        </p:sp>
      </p:grpSp>
      <p:pic>
        <p:nvPicPr>
          <p:cNvPr id="27" name="Рисунок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00" y="3995855"/>
            <a:ext cx="1582444" cy="15824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945039" y="5614803"/>
            <a:ext cx="366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93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61048"/>
            <a:ext cx="2758569" cy="33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C 0.02396 0.04236 0.11181 0.02291 0.1257 0.02314 C 0.12795 0.02384 0.13542 0.02615 0.13785 0.02777 C 0.14219 0.03078 0.14549 0.03634 0.14983 0.03912 C 0.15365 0.04166 0.15816 0.04143 0.16198 0.04375 C 0.17292 0.05 0.18316 0.06041 0.19323 0.06898 C 0.20226 0.07708 0.21025 0.0875 0.22066 0.09213 C 0.22813 0.09884 0.23507 0.10717 0.2415 0.11504 C 0.24618 0.12083 0.25521 0.13333 0.25521 0.13333 C 0.25973 0.1456 0.2665 0.15648 0.27257 0.16782 C 0.27344 0.17314 0.27379 0.17893 0.2757 0.18402 C 0.27691 0.18703 0.27986 0.18796 0.28091 0.19097 C 0.29375 0.22476 0.27049 0.18055 0.28802 0.21157 C 0.2915 0.22639 0.29983 0.23889 0.30521 0.25301 C 0.30712 0.26944 0.30747 0.27199 0.31545 0.28518 C 0.31875 0.29838 0.32136 0.30972 0.32587 0.32199 C 0.32969 0.33264 0.32813 0.33773 0.33611 0.3449 C 0.34184 0.36782 0.3316 0.33078 0.3448 0.35879 C 0.3474 0.36435 0.34775 0.37106 0.35 0.37708 C 0.3507 0.37963 0.35226 0.38171 0.35348 0.38402 C 0.35452 0.3993 0.35539 0.41481 0.35677 0.43009 C 0.35903 0.45139 0.36615 0.47361 0.37066 0.49444 C 0.37344 0.52893 0.37969 0.56481 0.38802 0.59791 C 0.38837 0.60787 0.38889 0.61782 0.38959 0.62777 C 0.38993 0.63009 0.39098 0.63217 0.3915 0.63449 C 0.39219 0.63819 0.39115 0.64328 0.39323 0.64606 C 0.39566 0.64953 0.4 0.64907 0.40348 0.65069 C 0.4073 0.67199 0.42344 0.70092 0.43959 0.7081 C 0.454 0.72731 0.45469 0.73078 0.4724 0.74027 C 0.48108 0.75208 0.47466 0.74583 0.49132 0.75185 C 0.53386 0.76736 0.53907 0.76389 0.5967 0.76574 C 0.59827 0.76504 0.60052 0.76527 0.60157 0.76342 C 0.60348 0.76018 0.60504 0.75185 0.60504 0.75185 " pathEditMode="relative" ptsTypes="ffffffffffffffffffffffffffffffff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поиграй - коротк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05" y="908720"/>
            <a:ext cx="2699743" cy="32417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3014662"/>
            <a:ext cx="3843338" cy="38433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79" y="4585078"/>
            <a:ext cx="1582444" cy="15824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 flipH="1">
            <a:off x="2379235" y="125103"/>
            <a:ext cx="2466588" cy="1765770"/>
            <a:chOff x="895205" y="500042"/>
            <a:chExt cx="2714644" cy="2357454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5205" y="776071"/>
              <a:ext cx="2714644" cy="1733444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Сосчитай сколько у меня мячей!</a:t>
              </a:r>
            </a:p>
          </p:txBody>
        </p:sp>
      </p:grpSp>
      <p:pic>
        <p:nvPicPr>
          <p:cNvPr id="15" name="Рисунок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08" y="3157241"/>
            <a:ext cx="993228" cy="9932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A73FD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15" y="1778561"/>
            <a:ext cx="1027227" cy="102722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D5F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83" y="743441"/>
            <a:ext cx="1035120" cy="10351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05" y="3635022"/>
            <a:ext cx="1030894" cy="10308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9" name="Рисунок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8561"/>
            <a:ext cx="986965" cy="98696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Рисунок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4" y="3422140"/>
            <a:ext cx="1316031" cy="158441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 flipH="1">
            <a:off x="2502790" y="125103"/>
            <a:ext cx="2503254" cy="1765770"/>
            <a:chOff x="731139" y="500042"/>
            <a:chExt cx="2754997" cy="2357454"/>
          </a:xfrm>
        </p:grpSpPr>
        <p:sp>
          <p:nvSpPr>
            <p:cNvPr id="22" name="Овальная выноска 21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1139" y="604018"/>
              <a:ext cx="2714644" cy="2253478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Ёжик!?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Интересно, что он тут делает?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270445" y="5376300"/>
            <a:ext cx="366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93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</a:p>
        </p:txBody>
      </p:sp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7" y="5125697"/>
            <a:ext cx="928246" cy="11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33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341</Words>
  <Application>Microsoft Office PowerPoint</Application>
  <PresentationFormat>Экран (4:3)</PresentationFormat>
  <Paragraphs>97</Paragraphs>
  <Slides>26</Slides>
  <Notes>1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korotkix56@mail.ru</cp:lastModifiedBy>
  <cp:revision>427</cp:revision>
  <dcterms:created xsi:type="dcterms:W3CDTF">2012-12-17T13:54:02Z</dcterms:created>
  <dcterms:modified xsi:type="dcterms:W3CDTF">2024-02-02T06:15:26Z</dcterms:modified>
</cp:coreProperties>
</file>