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E08C"/>
    <a:srgbClr val="FFFF99"/>
    <a:srgbClr val="AE78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34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961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643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080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445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8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386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69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88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936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62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rgbClr val="B8E08C"/>
            </a:gs>
            <a:gs pos="100000">
              <a:srgbClr val="FF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AE360-C7B1-4053-B1A2-9CA280DA9AF5}" type="datetimeFigureOut">
              <a:rPr lang="ru-RU" smtClean="0"/>
              <a:pPr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1B6A-1E2D-48E8-B66C-BD1BEDEE0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24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2.pic4you.ru/allimage/y2013/04-25/12216/3409093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4795" y="5013176"/>
            <a:ext cx="1759384" cy="174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973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nosiki.at.ua/_ld/6/2416539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-4436" y="-611"/>
            <a:ext cx="5652121" cy="685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Прямая соединительная линия 59"/>
          <p:cNvCxnSpPr/>
          <p:nvPr/>
        </p:nvCxnSpPr>
        <p:spPr>
          <a:xfrm>
            <a:off x="5652120" y="0"/>
            <a:ext cx="0" cy="6912797"/>
          </a:xfrm>
          <a:prstGeom prst="line">
            <a:avLst/>
          </a:prstGeom>
          <a:ln w="76200">
            <a:solidFill>
              <a:srgbClr val="92D05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5796136" y="-27384"/>
            <a:ext cx="0" cy="6912768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glow rad="101600">
              <a:srgbClr val="FFFF0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271" y="32795"/>
            <a:ext cx="929172" cy="79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8423" y="32795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271" y="980728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8423" y="980728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271" y="1988840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8423" y="1988840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271" y="2996952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8423" y="2996952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0271" y="3933056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8421" y="3933056"/>
            <a:ext cx="929172" cy="79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Группа 34"/>
          <p:cNvGrpSpPr/>
          <p:nvPr/>
        </p:nvGrpSpPr>
        <p:grpSpPr>
          <a:xfrm>
            <a:off x="6394421" y="5029039"/>
            <a:ext cx="2808000" cy="2160000"/>
            <a:chOff x="6068310" y="260649"/>
            <a:chExt cx="1608960" cy="1379668"/>
          </a:xfrm>
        </p:grpSpPr>
        <p:pic>
          <p:nvPicPr>
            <p:cNvPr id="36" name="Picture 4" descr="http://s2.pic4you.ru/allimage/y2013/04-25/12216/3409093.png">
              <a:hlinkClick r:id="" action="ppaction://hlinkshowjump?jump=endshow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260649"/>
              <a:ext cx="1008112" cy="11163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Прямоугольник 36"/>
            <p:cNvSpPr/>
            <p:nvPr/>
          </p:nvSpPr>
          <p:spPr>
            <a:xfrm>
              <a:off x="6068310" y="730645"/>
              <a:ext cx="1608960" cy="9096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3600" b="1" spc="50" dirty="0" smtClean="0">
                  <a:ln w="11430"/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выход</a:t>
              </a:r>
              <a:endParaRPr lang="ru-RU" sz="3600" b="1" cap="none" spc="5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Овал 4"/>
          <p:cNvSpPr/>
          <p:nvPr/>
        </p:nvSpPr>
        <p:spPr>
          <a:xfrm>
            <a:off x="379936" y="1805359"/>
            <a:ext cx="1080120" cy="86302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99992" y="1722512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331640" y="2971800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95536" y="3783516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927948" y="3856574"/>
            <a:ext cx="914400" cy="69730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585592" y="3326316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309936" y="4549896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78396" y="5464296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46040" y="5562550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355976" y="5105350"/>
            <a:ext cx="9144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1140" y="44624"/>
            <a:ext cx="929172" cy="79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92" y="44624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80728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980728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88840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88840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996952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996952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33056"/>
            <a:ext cx="929172" cy="79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http://s2.pic4you.ru/allimage/y2013/04-25/12216/340909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933056"/>
            <a:ext cx="929172" cy="79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909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D9969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User</cp:lastModifiedBy>
  <cp:revision>27</cp:revision>
  <dcterms:created xsi:type="dcterms:W3CDTF">2016-02-24T09:18:58Z</dcterms:created>
  <dcterms:modified xsi:type="dcterms:W3CDTF">2018-05-12T20:25:51Z</dcterms:modified>
</cp:coreProperties>
</file>