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3" r:id="rId4"/>
    <p:sldId id="261" r:id="rId5"/>
    <p:sldId id="262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CC"/>
    <a:srgbClr val="339933"/>
    <a:srgbClr val="CC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4005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339752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25481" y="562752"/>
            <a:ext cx="5140714" cy="4680521"/>
          </a:xfrm>
          <a:prstGeom prst="rect">
            <a:avLst/>
          </a:prstGeom>
        </p:spPr>
      </p:pic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CC"/>
                </a:solidFill>
              </a:ln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  <p:pic>
        <p:nvPicPr>
          <p:cNvPr id="3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  <p:pic>
        <p:nvPicPr>
          <p:cNvPr id="37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  <p:pic>
        <p:nvPicPr>
          <p:cNvPr id="31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101</Words>
  <Application>Microsoft Office PowerPoint</Application>
  <PresentationFormat>Экран (4:3)</PresentationFormat>
  <Paragraphs>87</Paragraphs>
  <Slides>10</Slides>
  <Notes>10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User</cp:lastModifiedBy>
  <cp:revision>148</cp:revision>
  <dcterms:created xsi:type="dcterms:W3CDTF">2013-11-20T14:09:01Z</dcterms:created>
  <dcterms:modified xsi:type="dcterms:W3CDTF">2018-05-12T20:09:06Z</dcterms:modified>
</cp:coreProperties>
</file>