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767"/>
            </a:avLst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666196"/>
            <a:ext cx="7393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US" sz="800" kern="1200" dirty="0" err="1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FokinaLida</a:t>
            </a:r>
            <a:endParaRPr lang="ru-RU" sz="800" kern="1200" dirty="0">
              <a:solidFill>
                <a:schemeClr val="bg1">
                  <a:lumMod val="6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10" Type="http://schemas.openxmlformats.org/officeDocument/2006/relationships/image" Target="../media/image10.gif"/><Relationship Id="rId4" Type="http://schemas.openxmlformats.org/officeDocument/2006/relationships/audio" Target="../media/audio1.wav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jpe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1.jpeg"/><Relationship Id="rId4" Type="http://schemas.openxmlformats.org/officeDocument/2006/relationships/image" Target="../media/image2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gif"/><Relationship Id="rId5" Type="http://schemas.openxmlformats.org/officeDocument/2006/relationships/audio" Target="../media/audio2.wav"/><Relationship Id="rId10" Type="http://schemas.openxmlformats.org/officeDocument/2006/relationships/image" Target="../media/image4.pn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audio" Target="../media/audio2.wav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8.png"/><Relationship Id="rId1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907704" y="5445224"/>
            <a:ext cx="5400600" cy="10170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Round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48680"/>
            <a:ext cx="84249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Интерактивная игра </a:t>
            </a:r>
          </a:p>
          <a:p>
            <a:pPr algn="ctr"/>
            <a:r>
              <a:rPr lang="ru-RU" sz="66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«Сосчитай рыбок»</a:t>
            </a:r>
            <a:endParaRPr lang="ru-RU" sz="6600" b="1" dirty="0">
              <a:ln w="1905"/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07624" y="1244161"/>
            <a:ext cx="936104" cy="936104"/>
            <a:chOff x="971601" y="548681"/>
            <a:chExt cx="936104" cy="936104"/>
          </a:xfrm>
        </p:grpSpPr>
        <p:pic>
          <p:nvPicPr>
            <p:cNvPr id="205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76400" y="308057"/>
            <a:ext cx="936104" cy="936104"/>
            <a:chOff x="971601" y="548681"/>
            <a:chExt cx="936104" cy="936104"/>
          </a:xfrm>
        </p:grpSpPr>
        <p:pic>
          <p:nvPicPr>
            <p:cNvPr id="8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5176" y="1169133"/>
            <a:ext cx="936104" cy="936104"/>
            <a:chOff x="971601" y="548681"/>
            <a:chExt cx="936104" cy="936104"/>
          </a:xfrm>
        </p:grpSpPr>
        <p:pic>
          <p:nvPicPr>
            <p:cNvPr id="11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3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97447" y="276389"/>
            <a:ext cx="936104" cy="936104"/>
            <a:chOff x="971601" y="548681"/>
            <a:chExt cx="936104" cy="936104"/>
          </a:xfrm>
        </p:grpSpPr>
        <p:pic>
          <p:nvPicPr>
            <p:cNvPr id="14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584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8942" y="1208622"/>
            <a:ext cx="936104" cy="936104"/>
            <a:chOff x="971601" y="548681"/>
            <a:chExt cx="936104" cy="936104"/>
          </a:xfrm>
        </p:grpSpPr>
        <p:pic>
          <p:nvPicPr>
            <p:cNvPr id="17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65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58555" y="299845"/>
            <a:ext cx="936104" cy="936104"/>
            <a:chOff x="971601" y="548681"/>
            <a:chExt cx="936104" cy="936104"/>
          </a:xfrm>
        </p:grpSpPr>
        <p:pic>
          <p:nvPicPr>
            <p:cNvPr id="2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27331" y="1154081"/>
            <a:ext cx="936104" cy="936104"/>
            <a:chOff x="971601" y="548681"/>
            <a:chExt cx="936104" cy="936104"/>
          </a:xfrm>
        </p:grpSpPr>
        <p:pic>
          <p:nvPicPr>
            <p:cNvPr id="23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617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253654"/>
            <a:ext cx="936104" cy="936104"/>
            <a:chOff x="971601" y="548681"/>
            <a:chExt cx="936104" cy="936104"/>
          </a:xfrm>
        </p:grpSpPr>
        <p:pic>
          <p:nvPicPr>
            <p:cNvPr id="26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" action="ppaction://hlinkshowjump?jump=nextslide">
                <a:snd r:embed="rId4" name="splash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1052072"/>
            <a:ext cx="936104" cy="936104"/>
            <a:chOff x="971601" y="548681"/>
            <a:chExt cx="936104" cy="936104"/>
          </a:xfrm>
        </p:grpSpPr>
        <p:pic>
          <p:nvPicPr>
            <p:cNvPr id="29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12360" y="374577"/>
            <a:ext cx="936104" cy="936104"/>
            <a:chOff x="971601" y="548681"/>
            <a:chExt cx="936104" cy="936104"/>
          </a:xfrm>
        </p:grpSpPr>
        <p:pic>
          <p:nvPicPr>
            <p:cNvPr id="32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10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54" name="Picture 6" descr="http://static.trendme.net/pictures/items/fish_Ilustracije-tatoo-full-2111-3069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4" y="2636912"/>
            <a:ext cx="1721648" cy="136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2.nnm.me/7/e/a/c/2/0f6369e25bdc9dc30449986bc2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05" y="3666529"/>
            <a:ext cx="1180873" cy="95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3.proshkolu.ru/content/media/pic/std/3000000/2671000/2670953-ac56e28bfe52b08d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781" y="3541761"/>
            <a:ext cx="1636550" cy="12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laycast.ru/uploads/2016/04/16/1829234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6400" y="5445224"/>
            <a:ext cx="9993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40.imageshack.us/img40/8994/mar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53" y="3277028"/>
            <a:ext cx="725694" cy="6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g3.proshkolu.ru/content/media/pic/std/1000000/734000/733977-56213070cea9048f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5652761"/>
            <a:ext cx="762380" cy="92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1.picmix.com/output/stamp/thumb/6/4/0/8/308046_a05e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6607" y="5427137"/>
            <a:ext cx="918104" cy="7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playcast.ru/uploads/2016/03/17/178703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7082" y="4853839"/>
            <a:ext cx="1181534" cy="149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4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8/102/784/102784519__obitatli_more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269" y="393305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07624" y="1244161"/>
            <a:ext cx="936104" cy="936104"/>
            <a:chOff x="971601" y="548681"/>
            <a:chExt cx="936104" cy="936104"/>
          </a:xfrm>
        </p:grpSpPr>
        <p:pic>
          <p:nvPicPr>
            <p:cNvPr id="205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76400" y="308057"/>
            <a:ext cx="936104" cy="936104"/>
            <a:chOff x="971601" y="548681"/>
            <a:chExt cx="936104" cy="936104"/>
          </a:xfrm>
        </p:grpSpPr>
        <p:pic>
          <p:nvPicPr>
            <p:cNvPr id="8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5176" y="1169133"/>
            <a:ext cx="936104" cy="936104"/>
            <a:chOff x="971601" y="548681"/>
            <a:chExt cx="936104" cy="936104"/>
          </a:xfrm>
        </p:grpSpPr>
        <p:pic>
          <p:nvPicPr>
            <p:cNvPr id="11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3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97447" y="276389"/>
            <a:ext cx="936104" cy="936104"/>
            <a:chOff x="971601" y="548681"/>
            <a:chExt cx="936104" cy="936104"/>
          </a:xfrm>
        </p:grpSpPr>
        <p:pic>
          <p:nvPicPr>
            <p:cNvPr id="14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584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8942" y="1208622"/>
            <a:ext cx="936104" cy="936104"/>
            <a:chOff x="971601" y="548681"/>
            <a:chExt cx="936104" cy="936104"/>
          </a:xfrm>
        </p:grpSpPr>
        <p:pic>
          <p:nvPicPr>
            <p:cNvPr id="17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65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58555" y="299845"/>
            <a:ext cx="936104" cy="936104"/>
            <a:chOff x="971601" y="548681"/>
            <a:chExt cx="936104" cy="936104"/>
          </a:xfrm>
        </p:grpSpPr>
        <p:pic>
          <p:nvPicPr>
            <p:cNvPr id="2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hlinkClick r:id="" action="ppaction://hlinkshowjump?jump=nextslide">
                <a:snd r:embed="rId5" name="splash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27331" y="1154081"/>
            <a:ext cx="936104" cy="936104"/>
            <a:chOff x="971601" y="548681"/>
            <a:chExt cx="936104" cy="936104"/>
          </a:xfrm>
        </p:grpSpPr>
        <p:pic>
          <p:nvPicPr>
            <p:cNvPr id="23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617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253654"/>
            <a:ext cx="936104" cy="936104"/>
            <a:chOff x="971601" y="548681"/>
            <a:chExt cx="936104" cy="936104"/>
          </a:xfrm>
        </p:grpSpPr>
        <p:pic>
          <p:nvPicPr>
            <p:cNvPr id="26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1052072"/>
            <a:ext cx="936104" cy="936104"/>
            <a:chOff x="971601" y="548681"/>
            <a:chExt cx="936104" cy="936104"/>
          </a:xfrm>
        </p:grpSpPr>
        <p:pic>
          <p:nvPicPr>
            <p:cNvPr id="29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12360" y="374577"/>
            <a:ext cx="936104" cy="936104"/>
            <a:chOff x="971601" y="548681"/>
            <a:chExt cx="936104" cy="936104"/>
          </a:xfrm>
        </p:grpSpPr>
        <p:pic>
          <p:nvPicPr>
            <p:cNvPr id="32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10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54" name="Picture 6" descr="http://static.trendme.net/pictures/items/fish_Ilustracije-tatoo-full-2111-3069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4" y="2636912"/>
            <a:ext cx="1721648" cy="136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2.nnm.me/7/e/a/c/2/0f6369e25bdc9dc30449986bc2c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05" y="3666529"/>
            <a:ext cx="1180873" cy="95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laycast.ru/uploads/2016/04/16/1829234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6400" y="5445224"/>
            <a:ext cx="9993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1.picmix.com/output/stamp/thumb/6/4/0/8/308046_a05e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6607" y="5427137"/>
            <a:ext cx="918104" cy="7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club-edu.tambov.ru/vjpusk/vjp120/rabot/29/images/ribka.gif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584" y="5445224"/>
            <a:ext cx="1551114" cy="116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33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07624" y="1244161"/>
            <a:ext cx="936104" cy="936104"/>
            <a:chOff x="971601" y="548681"/>
            <a:chExt cx="936104" cy="936104"/>
          </a:xfrm>
        </p:grpSpPr>
        <p:pic>
          <p:nvPicPr>
            <p:cNvPr id="205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76400" y="308057"/>
            <a:ext cx="936104" cy="936104"/>
            <a:chOff x="971601" y="548681"/>
            <a:chExt cx="936104" cy="936104"/>
          </a:xfrm>
        </p:grpSpPr>
        <p:pic>
          <p:nvPicPr>
            <p:cNvPr id="8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5176" y="1169133"/>
            <a:ext cx="936104" cy="936104"/>
            <a:chOff x="971601" y="548681"/>
            <a:chExt cx="936104" cy="936104"/>
          </a:xfrm>
        </p:grpSpPr>
        <p:pic>
          <p:nvPicPr>
            <p:cNvPr id="11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3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97447" y="276389"/>
            <a:ext cx="936104" cy="936104"/>
            <a:chOff x="971601" y="548681"/>
            <a:chExt cx="936104" cy="936104"/>
          </a:xfrm>
        </p:grpSpPr>
        <p:pic>
          <p:nvPicPr>
            <p:cNvPr id="14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584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8942" y="1208622"/>
            <a:ext cx="936104" cy="936104"/>
            <a:chOff x="971601" y="548681"/>
            <a:chExt cx="936104" cy="936104"/>
          </a:xfrm>
        </p:grpSpPr>
        <p:pic>
          <p:nvPicPr>
            <p:cNvPr id="17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65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58555" y="299845"/>
            <a:ext cx="936104" cy="936104"/>
            <a:chOff x="971601" y="548681"/>
            <a:chExt cx="936104" cy="936104"/>
          </a:xfrm>
        </p:grpSpPr>
        <p:pic>
          <p:nvPicPr>
            <p:cNvPr id="2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27331" y="1154081"/>
            <a:ext cx="936104" cy="936104"/>
            <a:chOff x="971601" y="548681"/>
            <a:chExt cx="936104" cy="936104"/>
          </a:xfrm>
        </p:grpSpPr>
        <p:pic>
          <p:nvPicPr>
            <p:cNvPr id="23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617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253654"/>
            <a:ext cx="936104" cy="936104"/>
            <a:chOff x="971601" y="548681"/>
            <a:chExt cx="936104" cy="936104"/>
          </a:xfrm>
        </p:grpSpPr>
        <p:pic>
          <p:nvPicPr>
            <p:cNvPr id="26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1052072"/>
            <a:ext cx="936104" cy="936104"/>
            <a:chOff x="971601" y="548681"/>
            <a:chExt cx="936104" cy="936104"/>
          </a:xfrm>
        </p:grpSpPr>
        <p:pic>
          <p:nvPicPr>
            <p:cNvPr id="29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" action="ppaction://hlinkshowjump?jump=nextslide">
                <a:snd r:embed="rId4" name="splash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12360" y="374577"/>
            <a:ext cx="936104" cy="936104"/>
            <a:chOff x="971601" y="548681"/>
            <a:chExt cx="936104" cy="936104"/>
          </a:xfrm>
        </p:grpSpPr>
        <p:pic>
          <p:nvPicPr>
            <p:cNvPr id="32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10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54" name="Picture 6" descr="http://static.trendme.net/pictures/items/fish_Ilustracije-tatoo-full-2111-3069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4" y="2636912"/>
            <a:ext cx="1721648" cy="136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2.nnm.me/7/e/a/c/2/0f6369e25bdc9dc30449986bc2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05" y="3666529"/>
            <a:ext cx="1180873" cy="95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3.proshkolu.ru/content/media/pic/std/3000000/2671000/2670953-ac56e28bfe52b08d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66567"/>
            <a:ext cx="1636550" cy="12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laycast.ru/uploads/2016/04/16/1829234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6400" y="5445224"/>
            <a:ext cx="9993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40.imageshack.us/img40/8994/mar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53" y="3277028"/>
            <a:ext cx="725694" cy="6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g3.proshkolu.ru/content/media/pic/std/1000000/734000/733977-56213070cea9048f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5652761"/>
            <a:ext cx="762380" cy="92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1.picmix.com/output/stamp/thumb/6/4/0/8/308046_a05e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6607" y="5427137"/>
            <a:ext cx="918104" cy="7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playcast.ru/uploads/2016/03/17/178703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7082" y="4853839"/>
            <a:ext cx="1181534" cy="149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club-edu.tambov.ru/vjpusk/vjp120/rabot/29/images/ribka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47" y="5363739"/>
            <a:ext cx="1551114" cy="116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63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8/102/784/102784519__obitatli_mor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269" y="393305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atic.trendme.net/pictures/items/fish_Ilustracije-tatoo-full-2111-3069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4" y="2636912"/>
            <a:ext cx="1721648" cy="136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2.nnm.me/7/e/a/c/2/0f6369e25bdc9dc30449986bc2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05" y="3666529"/>
            <a:ext cx="1180873" cy="95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3.proshkolu.ru/content/media/pic/std/3000000/2671000/2670953-ac56e28bfe52b08d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66567"/>
            <a:ext cx="1636550" cy="12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laycast.ru/uploads/2016/04/16/1829234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6400" y="5445224"/>
            <a:ext cx="9993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40.imageshack.us/img40/8994/mar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53" y="3277028"/>
            <a:ext cx="725694" cy="6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g3.proshkolu.ru/content/media/pic/std/1000000/734000/733977-56213070cea9048f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5652761"/>
            <a:ext cx="762380" cy="92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1.picmix.com/output/stamp/thumb/6/4/0/8/308046_a05e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6607" y="5427137"/>
            <a:ext cx="918104" cy="7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playcast.ru/uploads/2016/03/17/178703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7082" y="4853839"/>
            <a:ext cx="1181534" cy="149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club-edu.tambov.ru/vjpusk/vjp120/rabot/29/images/ribka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47" y="5363739"/>
            <a:ext cx="1551114" cy="116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Заголовок 1"/>
          <p:cNvSpPr txBox="1">
            <a:spLocks/>
          </p:cNvSpPr>
          <p:nvPr/>
        </p:nvSpPr>
        <p:spPr>
          <a:xfrm>
            <a:off x="971600" y="332656"/>
            <a:ext cx="7200800" cy="1224136"/>
          </a:xfrm>
          <a:prstGeom prst="rect">
            <a:avLst/>
          </a:prstGeom>
        </p:spPr>
        <p:txBody>
          <a:bodyPr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sz="107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Повторить ещё раз!</a:t>
            </a:r>
            <a: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/>
            </a:r>
            <a:br>
              <a:rPr lang="ru-RU" b="1" dirty="0" smtClean="0">
                <a:solidFill>
                  <a:srgbClr val="C42A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endParaRPr lang="ru-RU" b="1" dirty="0">
              <a:solidFill>
                <a:srgbClr val="C42A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43" name="Умножение 42">
            <a:hlinkClick r:id="" action="ppaction://hlinkshowjump?jump=endshow" highlightClick="1"/>
          </p:cNvPr>
          <p:cNvSpPr/>
          <p:nvPr/>
        </p:nvSpPr>
        <p:spPr>
          <a:xfrm>
            <a:off x="8424368" y="116632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hlinkClick r:id="rId14" action="ppaction://hlinksldjump"/>
          </p:cNvPr>
          <p:cNvSpPr/>
          <p:nvPr/>
        </p:nvSpPr>
        <p:spPr>
          <a:xfrm>
            <a:off x="845804" y="375594"/>
            <a:ext cx="7182580" cy="103718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24368" y="1844824"/>
            <a:ext cx="396104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splas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9612560" y="-1611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3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332656"/>
            <a:ext cx="8496944" cy="381642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Дорогой друг!</a:t>
            </a:r>
            <a:b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Сосчитай рыбок на картинке 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и мышкой выбери правильный ответ. 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Если ты ответишь правильно, 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то перейдёшь к следующему заданию.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</a:b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und Script" pitchFamily="34" charset="0"/>
              </a:rPr>
              <a:t>Желаю удачи!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und Script" pitchFamily="34" charset="0"/>
            </a:endParaRPr>
          </a:p>
        </p:txBody>
      </p:sp>
      <p:sp>
        <p:nvSpPr>
          <p:cNvPr id="3" name="Управляющая кнопка: сведения 2">
            <a:hlinkClick r:id="" action="ppaction://hlinkshowjump?jump=lastslide" highlightClick="1"/>
          </p:cNvPr>
          <p:cNvSpPr/>
          <p:nvPr/>
        </p:nvSpPr>
        <p:spPr>
          <a:xfrm>
            <a:off x="241895" y="224175"/>
            <a:ext cx="360040" cy="360040"/>
          </a:xfrm>
          <a:prstGeom prst="actionButtonInformatio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8/102/784/102784519__obitatli_more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269" y="393305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07624" y="1244161"/>
            <a:ext cx="936104" cy="936104"/>
            <a:chOff x="971601" y="548681"/>
            <a:chExt cx="936104" cy="936104"/>
          </a:xfrm>
        </p:grpSpPr>
        <p:pic>
          <p:nvPicPr>
            <p:cNvPr id="205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76400" y="308057"/>
            <a:ext cx="936104" cy="936104"/>
            <a:chOff x="971601" y="548681"/>
            <a:chExt cx="936104" cy="936104"/>
          </a:xfrm>
        </p:grpSpPr>
        <p:pic>
          <p:nvPicPr>
            <p:cNvPr id="8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hlinkshowjump?jump=nextslide">
                <a:snd r:embed="rId5" name="splash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5176" y="1169133"/>
            <a:ext cx="936104" cy="936104"/>
            <a:chOff x="971601" y="548681"/>
            <a:chExt cx="936104" cy="936104"/>
          </a:xfrm>
        </p:grpSpPr>
        <p:pic>
          <p:nvPicPr>
            <p:cNvPr id="11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3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97447" y="276389"/>
            <a:ext cx="936104" cy="936104"/>
            <a:chOff x="971601" y="548681"/>
            <a:chExt cx="936104" cy="936104"/>
          </a:xfrm>
        </p:grpSpPr>
        <p:pic>
          <p:nvPicPr>
            <p:cNvPr id="14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584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8942" y="1208622"/>
            <a:ext cx="936104" cy="936104"/>
            <a:chOff x="971601" y="548681"/>
            <a:chExt cx="936104" cy="936104"/>
          </a:xfrm>
        </p:grpSpPr>
        <p:pic>
          <p:nvPicPr>
            <p:cNvPr id="17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65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58555" y="299845"/>
            <a:ext cx="936104" cy="936104"/>
            <a:chOff x="971601" y="548681"/>
            <a:chExt cx="936104" cy="936104"/>
          </a:xfrm>
        </p:grpSpPr>
        <p:pic>
          <p:nvPicPr>
            <p:cNvPr id="2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27331" y="1154081"/>
            <a:ext cx="936104" cy="936104"/>
            <a:chOff x="971601" y="548681"/>
            <a:chExt cx="936104" cy="936104"/>
          </a:xfrm>
        </p:grpSpPr>
        <p:pic>
          <p:nvPicPr>
            <p:cNvPr id="23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617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253654"/>
            <a:ext cx="936104" cy="936104"/>
            <a:chOff x="971601" y="548681"/>
            <a:chExt cx="936104" cy="936104"/>
          </a:xfrm>
        </p:grpSpPr>
        <p:pic>
          <p:nvPicPr>
            <p:cNvPr id="26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1052072"/>
            <a:ext cx="936104" cy="936104"/>
            <a:chOff x="971601" y="548681"/>
            <a:chExt cx="936104" cy="936104"/>
          </a:xfrm>
        </p:grpSpPr>
        <p:pic>
          <p:nvPicPr>
            <p:cNvPr id="29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12360" y="374577"/>
            <a:ext cx="936104" cy="936104"/>
            <a:chOff x="971601" y="548681"/>
            <a:chExt cx="936104" cy="936104"/>
          </a:xfrm>
        </p:grpSpPr>
        <p:pic>
          <p:nvPicPr>
            <p:cNvPr id="32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10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66" name="Picture 18" descr="http://img1.picmix.com/output/stamp/thumb/6/4/0/8/308046_a05e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6607" y="5427137"/>
            <a:ext cx="918104" cy="7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28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8/102/784/102784519__obitatli_more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269" y="393305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07624" y="1244161"/>
            <a:ext cx="936104" cy="936104"/>
            <a:chOff x="971601" y="548681"/>
            <a:chExt cx="936104" cy="936104"/>
          </a:xfrm>
        </p:grpSpPr>
        <p:pic>
          <p:nvPicPr>
            <p:cNvPr id="205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76400" y="308057"/>
            <a:ext cx="936104" cy="936104"/>
            <a:chOff x="971601" y="548681"/>
            <a:chExt cx="936104" cy="936104"/>
          </a:xfrm>
        </p:grpSpPr>
        <p:pic>
          <p:nvPicPr>
            <p:cNvPr id="8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5176" y="1169133"/>
            <a:ext cx="936104" cy="936104"/>
            <a:chOff x="971601" y="548681"/>
            <a:chExt cx="936104" cy="936104"/>
          </a:xfrm>
        </p:grpSpPr>
        <p:pic>
          <p:nvPicPr>
            <p:cNvPr id="11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3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97447" y="276389"/>
            <a:ext cx="936104" cy="936104"/>
            <a:chOff x="971601" y="548681"/>
            <a:chExt cx="936104" cy="936104"/>
          </a:xfrm>
        </p:grpSpPr>
        <p:pic>
          <p:nvPicPr>
            <p:cNvPr id="14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" action="ppaction://hlinkshowjump?jump=nextslide">
                <a:snd r:embed="rId5" name="splash.wav"/>
              </a:hlinkClick>
            </p:cNvPr>
            <p:cNvSpPr txBox="1"/>
            <p:nvPr/>
          </p:nvSpPr>
          <p:spPr>
            <a:xfrm>
              <a:off x="1138928" y="732558"/>
              <a:ext cx="584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8942" y="1208622"/>
            <a:ext cx="936104" cy="936104"/>
            <a:chOff x="971601" y="548681"/>
            <a:chExt cx="936104" cy="936104"/>
          </a:xfrm>
        </p:grpSpPr>
        <p:pic>
          <p:nvPicPr>
            <p:cNvPr id="17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65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58555" y="299845"/>
            <a:ext cx="936104" cy="936104"/>
            <a:chOff x="971601" y="548681"/>
            <a:chExt cx="936104" cy="936104"/>
          </a:xfrm>
        </p:grpSpPr>
        <p:pic>
          <p:nvPicPr>
            <p:cNvPr id="2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27331" y="1154081"/>
            <a:ext cx="936104" cy="936104"/>
            <a:chOff x="971601" y="548681"/>
            <a:chExt cx="936104" cy="936104"/>
          </a:xfrm>
        </p:grpSpPr>
        <p:pic>
          <p:nvPicPr>
            <p:cNvPr id="23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617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253654"/>
            <a:ext cx="936104" cy="936104"/>
            <a:chOff x="971601" y="548681"/>
            <a:chExt cx="936104" cy="936104"/>
          </a:xfrm>
        </p:grpSpPr>
        <p:pic>
          <p:nvPicPr>
            <p:cNvPr id="26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1052072"/>
            <a:ext cx="936104" cy="936104"/>
            <a:chOff x="971601" y="548681"/>
            <a:chExt cx="936104" cy="936104"/>
          </a:xfrm>
        </p:grpSpPr>
        <p:pic>
          <p:nvPicPr>
            <p:cNvPr id="29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12360" y="374577"/>
            <a:ext cx="936104" cy="936104"/>
            <a:chOff x="971601" y="548681"/>
            <a:chExt cx="936104" cy="936104"/>
          </a:xfrm>
        </p:grpSpPr>
        <p:pic>
          <p:nvPicPr>
            <p:cNvPr id="32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10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56" name="Picture 8" descr="http://img12.nnm.me/7/e/a/c/2/0f6369e25bdc9dc30449986bc2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998" y="5477262"/>
            <a:ext cx="1180873" cy="95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3.proshkolu.ru/content/media/pic/std/3000000/2671000/2670953-ac56e28bfe52b08d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506" y="2466392"/>
            <a:ext cx="1636550" cy="12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1.picmix.com/output/stamp/thumb/6/4/0/8/308046_a05e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49731" y="5661248"/>
            <a:ext cx="918104" cy="7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8/102/784/102784519__obitatli_more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269" y="393305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07624" y="1244161"/>
            <a:ext cx="936104" cy="936104"/>
            <a:chOff x="971601" y="548681"/>
            <a:chExt cx="936104" cy="936104"/>
          </a:xfrm>
        </p:grpSpPr>
        <p:pic>
          <p:nvPicPr>
            <p:cNvPr id="205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76400" y="308057"/>
            <a:ext cx="936104" cy="936104"/>
            <a:chOff x="971601" y="548681"/>
            <a:chExt cx="936104" cy="936104"/>
          </a:xfrm>
        </p:grpSpPr>
        <p:pic>
          <p:nvPicPr>
            <p:cNvPr id="8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5176" y="1169133"/>
            <a:ext cx="936104" cy="936104"/>
            <a:chOff x="971601" y="548681"/>
            <a:chExt cx="936104" cy="936104"/>
          </a:xfrm>
        </p:grpSpPr>
        <p:pic>
          <p:nvPicPr>
            <p:cNvPr id="11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3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97447" y="276389"/>
            <a:ext cx="936104" cy="936104"/>
            <a:chOff x="971601" y="548681"/>
            <a:chExt cx="936104" cy="936104"/>
          </a:xfrm>
        </p:grpSpPr>
        <p:pic>
          <p:nvPicPr>
            <p:cNvPr id="14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584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8942" y="1208622"/>
            <a:ext cx="936104" cy="936104"/>
            <a:chOff x="971601" y="548681"/>
            <a:chExt cx="936104" cy="936104"/>
          </a:xfrm>
        </p:grpSpPr>
        <p:pic>
          <p:nvPicPr>
            <p:cNvPr id="17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65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58555" y="299845"/>
            <a:ext cx="936104" cy="936104"/>
            <a:chOff x="971601" y="548681"/>
            <a:chExt cx="936104" cy="936104"/>
          </a:xfrm>
        </p:grpSpPr>
        <p:pic>
          <p:nvPicPr>
            <p:cNvPr id="2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27331" y="1154081"/>
            <a:ext cx="936104" cy="936104"/>
            <a:chOff x="971601" y="548681"/>
            <a:chExt cx="936104" cy="936104"/>
          </a:xfrm>
        </p:grpSpPr>
        <p:pic>
          <p:nvPicPr>
            <p:cNvPr id="23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hlinkClick r:id="" action="ppaction://hlinkshowjump?jump=nextslide">
                <a:snd r:embed="rId5" name="splash.wav"/>
              </a:hlinkClick>
            </p:cNvPr>
            <p:cNvSpPr txBox="1"/>
            <p:nvPr/>
          </p:nvSpPr>
          <p:spPr>
            <a:xfrm>
              <a:off x="1138928" y="732558"/>
              <a:ext cx="617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253654"/>
            <a:ext cx="936104" cy="936104"/>
            <a:chOff x="971601" y="548681"/>
            <a:chExt cx="936104" cy="936104"/>
          </a:xfrm>
        </p:grpSpPr>
        <p:pic>
          <p:nvPicPr>
            <p:cNvPr id="26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1052072"/>
            <a:ext cx="936104" cy="936104"/>
            <a:chOff x="971601" y="548681"/>
            <a:chExt cx="936104" cy="936104"/>
          </a:xfrm>
        </p:grpSpPr>
        <p:pic>
          <p:nvPicPr>
            <p:cNvPr id="29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12360" y="374577"/>
            <a:ext cx="936104" cy="936104"/>
            <a:chOff x="971601" y="548681"/>
            <a:chExt cx="936104" cy="936104"/>
          </a:xfrm>
        </p:grpSpPr>
        <p:pic>
          <p:nvPicPr>
            <p:cNvPr id="32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10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54" name="Picture 6" descr="http://static.trendme.net/pictures/items/fish_Ilustracije-tatoo-full-2111-3069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4" y="2636912"/>
            <a:ext cx="1721648" cy="136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3.proshkolu.ru/content/media/pic/std/3000000/2671000/2670953-ac56e28bfe52b08d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66567"/>
            <a:ext cx="1636550" cy="12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laycast.ru/uploads/2016/04/16/1829234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6400" y="5445224"/>
            <a:ext cx="9993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40.imageshack.us/img40/8994/mar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53" y="3277028"/>
            <a:ext cx="725694" cy="6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1.picmix.com/output/stamp/thumb/6/4/0/8/308046_a05e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6607" y="5427137"/>
            <a:ext cx="918104" cy="7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club-edu.tambov.ru/vjpusk/vjp120/rabot/29/images/ribka.gif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47" y="5363739"/>
            <a:ext cx="1551114" cy="116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8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8/102/784/102784519__obitatli_more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269" y="393305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07624" y="1244161"/>
            <a:ext cx="936104" cy="936104"/>
            <a:chOff x="971601" y="548681"/>
            <a:chExt cx="936104" cy="936104"/>
          </a:xfrm>
        </p:grpSpPr>
        <p:pic>
          <p:nvPicPr>
            <p:cNvPr id="205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76400" y="308057"/>
            <a:ext cx="936104" cy="936104"/>
            <a:chOff x="971601" y="548681"/>
            <a:chExt cx="936104" cy="936104"/>
          </a:xfrm>
        </p:grpSpPr>
        <p:pic>
          <p:nvPicPr>
            <p:cNvPr id="8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5176" y="1169133"/>
            <a:ext cx="936104" cy="936104"/>
            <a:chOff x="971601" y="548681"/>
            <a:chExt cx="936104" cy="936104"/>
          </a:xfrm>
        </p:grpSpPr>
        <p:pic>
          <p:nvPicPr>
            <p:cNvPr id="11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3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97447" y="276389"/>
            <a:ext cx="936104" cy="936104"/>
            <a:chOff x="971601" y="548681"/>
            <a:chExt cx="936104" cy="936104"/>
          </a:xfrm>
        </p:grpSpPr>
        <p:pic>
          <p:nvPicPr>
            <p:cNvPr id="14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584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8942" y="1208622"/>
            <a:ext cx="936104" cy="936104"/>
            <a:chOff x="971601" y="548681"/>
            <a:chExt cx="936104" cy="936104"/>
          </a:xfrm>
        </p:grpSpPr>
        <p:pic>
          <p:nvPicPr>
            <p:cNvPr id="17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65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58555" y="299845"/>
            <a:ext cx="936104" cy="936104"/>
            <a:chOff x="971601" y="548681"/>
            <a:chExt cx="936104" cy="936104"/>
          </a:xfrm>
        </p:grpSpPr>
        <p:pic>
          <p:nvPicPr>
            <p:cNvPr id="2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27331" y="1154081"/>
            <a:ext cx="936104" cy="936104"/>
            <a:chOff x="971601" y="548681"/>
            <a:chExt cx="936104" cy="936104"/>
          </a:xfrm>
        </p:grpSpPr>
        <p:pic>
          <p:nvPicPr>
            <p:cNvPr id="23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8" y="732558"/>
              <a:ext cx="617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253654"/>
            <a:ext cx="936104" cy="936104"/>
            <a:chOff x="971601" y="548681"/>
            <a:chExt cx="936104" cy="936104"/>
          </a:xfrm>
        </p:grpSpPr>
        <p:pic>
          <p:nvPicPr>
            <p:cNvPr id="26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1052072"/>
            <a:ext cx="936104" cy="936104"/>
            <a:chOff x="971601" y="548681"/>
            <a:chExt cx="936104" cy="936104"/>
          </a:xfrm>
        </p:grpSpPr>
        <p:pic>
          <p:nvPicPr>
            <p:cNvPr id="29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" action="ppaction://noaction">
                <a:snd r:embed="rId4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12360" y="374577"/>
            <a:ext cx="936104" cy="936104"/>
            <a:chOff x="971601" y="548681"/>
            <a:chExt cx="936104" cy="936104"/>
          </a:xfrm>
        </p:grpSpPr>
        <p:pic>
          <p:nvPicPr>
            <p:cNvPr id="32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hlinkClick r:id="" action="ppaction://hlinkshowjump?jump=nextslide">
                <a:snd r:embed="rId5" name="splash.wav"/>
              </a:hlinkClick>
            </p:cNvPr>
            <p:cNvSpPr txBox="1"/>
            <p:nvPr/>
          </p:nvSpPr>
          <p:spPr>
            <a:xfrm>
              <a:off x="1138929" y="73255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10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54" name="Picture 6" descr="http://static.trendme.net/pictures/items/fish_Ilustracije-tatoo-full-2111-3069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4" y="2636912"/>
            <a:ext cx="1721648" cy="136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2.nnm.me/7/e/a/c/2/0f6369e25bdc9dc30449986bc2c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05" y="3666529"/>
            <a:ext cx="1180873" cy="95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3.proshkolu.ru/content/media/pic/std/3000000/2671000/2670953-ac56e28bfe52b08d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66567"/>
            <a:ext cx="1636550" cy="120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laycast.ru/uploads/2016/04/16/1829234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6400" y="5445224"/>
            <a:ext cx="9993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40.imageshack.us/img40/8994/mar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653" y="3277028"/>
            <a:ext cx="725694" cy="6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g3.proshkolu.ru/content/media/pic/std/1000000/734000/733977-56213070cea9048f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5652761"/>
            <a:ext cx="762380" cy="92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1.picmix.com/output/stamp/thumb/6/4/0/8/308046_a05e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6607" y="5427137"/>
            <a:ext cx="918104" cy="7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playcast.ru/uploads/2016/03/17/178703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7082" y="4853839"/>
            <a:ext cx="1181534" cy="149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club-edu.tambov.ru/vjpusk/vjp120/rabot/29/images/ribka.gif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47" y="5363739"/>
            <a:ext cx="1551114" cy="116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77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07624" y="1244161"/>
            <a:ext cx="936104" cy="936104"/>
            <a:chOff x="971601" y="548681"/>
            <a:chExt cx="936104" cy="936104"/>
          </a:xfrm>
        </p:grpSpPr>
        <p:pic>
          <p:nvPicPr>
            <p:cNvPr id="205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76400" y="308057"/>
            <a:ext cx="936104" cy="936104"/>
            <a:chOff x="971601" y="548681"/>
            <a:chExt cx="936104" cy="936104"/>
          </a:xfrm>
        </p:grpSpPr>
        <p:pic>
          <p:nvPicPr>
            <p:cNvPr id="8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5176" y="1169133"/>
            <a:ext cx="936104" cy="936104"/>
            <a:chOff x="971601" y="548681"/>
            <a:chExt cx="936104" cy="936104"/>
          </a:xfrm>
        </p:grpSpPr>
        <p:pic>
          <p:nvPicPr>
            <p:cNvPr id="11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" action="ppaction://hlinkshowjump?jump=nextslide">
                <a:snd r:embed="rId4" name="splash.wav"/>
              </a:hlinkClick>
            </p:cNvPr>
            <p:cNvSpPr txBox="1"/>
            <p:nvPr/>
          </p:nvSpPr>
          <p:spPr>
            <a:xfrm>
              <a:off x="1138929" y="732558"/>
              <a:ext cx="63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97447" y="276389"/>
            <a:ext cx="936104" cy="936104"/>
            <a:chOff x="971601" y="548681"/>
            <a:chExt cx="936104" cy="936104"/>
          </a:xfrm>
        </p:grpSpPr>
        <p:pic>
          <p:nvPicPr>
            <p:cNvPr id="14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584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8942" y="1208622"/>
            <a:ext cx="936104" cy="936104"/>
            <a:chOff x="971601" y="548681"/>
            <a:chExt cx="936104" cy="936104"/>
          </a:xfrm>
        </p:grpSpPr>
        <p:pic>
          <p:nvPicPr>
            <p:cNvPr id="17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65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58555" y="299845"/>
            <a:ext cx="936104" cy="936104"/>
            <a:chOff x="971601" y="548681"/>
            <a:chExt cx="936104" cy="936104"/>
          </a:xfrm>
        </p:grpSpPr>
        <p:pic>
          <p:nvPicPr>
            <p:cNvPr id="2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27331" y="1154081"/>
            <a:ext cx="936104" cy="936104"/>
            <a:chOff x="971601" y="548681"/>
            <a:chExt cx="936104" cy="936104"/>
          </a:xfrm>
        </p:grpSpPr>
        <p:pic>
          <p:nvPicPr>
            <p:cNvPr id="23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617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253654"/>
            <a:ext cx="936104" cy="936104"/>
            <a:chOff x="971601" y="548681"/>
            <a:chExt cx="936104" cy="936104"/>
          </a:xfrm>
        </p:grpSpPr>
        <p:pic>
          <p:nvPicPr>
            <p:cNvPr id="26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1052072"/>
            <a:ext cx="936104" cy="936104"/>
            <a:chOff x="971601" y="548681"/>
            <a:chExt cx="936104" cy="936104"/>
          </a:xfrm>
        </p:grpSpPr>
        <p:pic>
          <p:nvPicPr>
            <p:cNvPr id="29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12360" y="374577"/>
            <a:ext cx="936104" cy="936104"/>
            <a:chOff x="971601" y="548681"/>
            <a:chExt cx="936104" cy="936104"/>
          </a:xfrm>
        </p:grpSpPr>
        <p:pic>
          <p:nvPicPr>
            <p:cNvPr id="32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10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54" name="Picture 6" descr="http://static.trendme.net/pictures/items/fish_Ilustracije-tatoo-full-2111-30698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4" y="2636912"/>
            <a:ext cx="1721648" cy="136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g40.imageshack.us/img40/8994/mar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31" y="3277028"/>
            <a:ext cx="725694" cy="65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1.picmix.com/output/stamp/thumb/6/4/0/8/308046_a05e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6607" y="5427137"/>
            <a:ext cx="918104" cy="7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84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8/102/784/102784519__obitatli_more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269" y="393305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07624" y="1244161"/>
            <a:ext cx="936104" cy="936104"/>
            <a:chOff x="971601" y="548681"/>
            <a:chExt cx="936104" cy="936104"/>
          </a:xfrm>
        </p:grpSpPr>
        <p:pic>
          <p:nvPicPr>
            <p:cNvPr id="205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" action="ppaction://hlinkshowjump?jump=nextslide">
                <a:snd r:embed="rId4" name="splash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76400" y="308057"/>
            <a:ext cx="936104" cy="936104"/>
            <a:chOff x="971601" y="548681"/>
            <a:chExt cx="936104" cy="936104"/>
          </a:xfrm>
        </p:grpSpPr>
        <p:pic>
          <p:nvPicPr>
            <p:cNvPr id="8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noaction">
                <a:snd r:embed="rId5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5176" y="1169133"/>
            <a:ext cx="936104" cy="936104"/>
            <a:chOff x="971601" y="548681"/>
            <a:chExt cx="936104" cy="936104"/>
          </a:xfrm>
        </p:grpSpPr>
        <p:pic>
          <p:nvPicPr>
            <p:cNvPr id="11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" action="ppaction://noaction">
                <a:snd r:embed="rId5" name="suction.wav"/>
              </a:hlinkClick>
            </p:cNvPr>
            <p:cNvSpPr txBox="1"/>
            <p:nvPr/>
          </p:nvSpPr>
          <p:spPr>
            <a:xfrm>
              <a:off x="1138929" y="732558"/>
              <a:ext cx="63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97447" y="276389"/>
            <a:ext cx="936104" cy="936104"/>
            <a:chOff x="971601" y="548681"/>
            <a:chExt cx="936104" cy="936104"/>
          </a:xfrm>
        </p:grpSpPr>
        <p:pic>
          <p:nvPicPr>
            <p:cNvPr id="14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" action="ppaction://noaction">
                <a:snd r:embed="rId5" name="suction.wav"/>
              </a:hlinkClick>
            </p:cNvPr>
            <p:cNvSpPr txBox="1"/>
            <p:nvPr/>
          </p:nvSpPr>
          <p:spPr>
            <a:xfrm>
              <a:off x="1138928" y="732558"/>
              <a:ext cx="584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8942" y="1208622"/>
            <a:ext cx="936104" cy="936104"/>
            <a:chOff x="971601" y="548681"/>
            <a:chExt cx="936104" cy="936104"/>
          </a:xfrm>
        </p:grpSpPr>
        <p:pic>
          <p:nvPicPr>
            <p:cNvPr id="17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noaction">
                <a:snd r:embed="rId5" name="suction.wav"/>
              </a:hlinkClick>
            </p:cNvPr>
            <p:cNvSpPr txBox="1"/>
            <p:nvPr/>
          </p:nvSpPr>
          <p:spPr>
            <a:xfrm>
              <a:off x="1138928" y="732558"/>
              <a:ext cx="65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58555" y="299845"/>
            <a:ext cx="936104" cy="936104"/>
            <a:chOff x="971601" y="548681"/>
            <a:chExt cx="936104" cy="936104"/>
          </a:xfrm>
        </p:grpSpPr>
        <p:pic>
          <p:nvPicPr>
            <p:cNvPr id="2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hlinkClick r:id="" action="ppaction://noaction">
                <a:snd r:embed="rId5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27331" y="1154081"/>
            <a:ext cx="936104" cy="936104"/>
            <a:chOff x="971601" y="548681"/>
            <a:chExt cx="936104" cy="936104"/>
          </a:xfrm>
        </p:grpSpPr>
        <p:pic>
          <p:nvPicPr>
            <p:cNvPr id="23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hlinkClick r:id="" action="ppaction://noaction">
                <a:snd r:embed="rId5" name="suction.wav"/>
              </a:hlinkClick>
            </p:cNvPr>
            <p:cNvSpPr txBox="1"/>
            <p:nvPr/>
          </p:nvSpPr>
          <p:spPr>
            <a:xfrm>
              <a:off x="1138928" y="732558"/>
              <a:ext cx="617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253654"/>
            <a:ext cx="936104" cy="936104"/>
            <a:chOff x="971601" y="548681"/>
            <a:chExt cx="936104" cy="936104"/>
          </a:xfrm>
        </p:grpSpPr>
        <p:pic>
          <p:nvPicPr>
            <p:cNvPr id="26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" action="ppaction://noaction">
                <a:snd r:embed="rId5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1052072"/>
            <a:ext cx="936104" cy="936104"/>
            <a:chOff x="971601" y="548681"/>
            <a:chExt cx="936104" cy="936104"/>
          </a:xfrm>
        </p:grpSpPr>
        <p:pic>
          <p:nvPicPr>
            <p:cNvPr id="29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" action="ppaction://noaction">
                <a:snd r:embed="rId5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12360" y="374577"/>
            <a:ext cx="936104" cy="936104"/>
            <a:chOff x="971601" y="548681"/>
            <a:chExt cx="936104" cy="936104"/>
          </a:xfrm>
        </p:grpSpPr>
        <p:pic>
          <p:nvPicPr>
            <p:cNvPr id="32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hlinkClick r:id="" action="ppaction://noaction">
                <a:snd r:embed="rId5" name="suction.wav"/>
              </a:hlinkClick>
            </p:cNvPr>
            <p:cNvSpPr txBox="1"/>
            <p:nvPr/>
          </p:nvSpPr>
          <p:spPr>
            <a:xfrm>
              <a:off x="1138929" y="73255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10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5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07624" y="1244161"/>
            <a:ext cx="936104" cy="936104"/>
            <a:chOff x="971601" y="548681"/>
            <a:chExt cx="936104" cy="936104"/>
          </a:xfrm>
        </p:grpSpPr>
        <p:pic>
          <p:nvPicPr>
            <p:cNvPr id="205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76400" y="308057"/>
            <a:ext cx="936104" cy="936104"/>
            <a:chOff x="971601" y="548681"/>
            <a:chExt cx="936104" cy="936104"/>
          </a:xfrm>
        </p:grpSpPr>
        <p:pic>
          <p:nvPicPr>
            <p:cNvPr id="8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2045176" y="1169133"/>
            <a:ext cx="936104" cy="936104"/>
            <a:chOff x="971601" y="548681"/>
            <a:chExt cx="936104" cy="936104"/>
          </a:xfrm>
        </p:grpSpPr>
        <p:pic>
          <p:nvPicPr>
            <p:cNvPr id="11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3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997447" y="276389"/>
            <a:ext cx="936104" cy="936104"/>
            <a:chOff x="971601" y="548681"/>
            <a:chExt cx="936104" cy="936104"/>
          </a:xfrm>
        </p:grpSpPr>
        <p:pic>
          <p:nvPicPr>
            <p:cNvPr id="14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5841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748942" y="1208622"/>
            <a:ext cx="936104" cy="936104"/>
            <a:chOff x="971601" y="548681"/>
            <a:chExt cx="936104" cy="936104"/>
          </a:xfrm>
        </p:grpSpPr>
        <p:pic>
          <p:nvPicPr>
            <p:cNvPr id="17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hlinkClick r:id="" action="ppaction://hlinkshowjump?jump=nextslide">
                <a:snd r:embed="rId4" name="splash.wav"/>
              </a:hlinkClick>
            </p:cNvPr>
            <p:cNvSpPr txBox="1"/>
            <p:nvPr/>
          </p:nvSpPr>
          <p:spPr>
            <a:xfrm>
              <a:off x="1138928" y="732558"/>
              <a:ext cx="650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458555" y="299845"/>
            <a:ext cx="936104" cy="936104"/>
            <a:chOff x="971601" y="548681"/>
            <a:chExt cx="936104" cy="936104"/>
          </a:xfrm>
        </p:grpSpPr>
        <p:pic>
          <p:nvPicPr>
            <p:cNvPr id="20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227331" y="1154081"/>
            <a:ext cx="936104" cy="936104"/>
            <a:chOff x="971601" y="548681"/>
            <a:chExt cx="936104" cy="936104"/>
          </a:xfrm>
        </p:grpSpPr>
        <p:pic>
          <p:nvPicPr>
            <p:cNvPr id="23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8" y="732558"/>
              <a:ext cx="617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940152" y="253654"/>
            <a:ext cx="936104" cy="936104"/>
            <a:chOff x="971601" y="548681"/>
            <a:chExt cx="936104" cy="936104"/>
          </a:xfrm>
        </p:grpSpPr>
        <p:pic>
          <p:nvPicPr>
            <p:cNvPr id="26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1052072"/>
            <a:ext cx="936104" cy="936104"/>
            <a:chOff x="971601" y="548681"/>
            <a:chExt cx="936104" cy="936104"/>
          </a:xfrm>
        </p:grpSpPr>
        <p:pic>
          <p:nvPicPr>
            <p:cNvPr id="29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24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>
                  <a:solidFill>
                    <a:srgbClr val="C00000"/>
                  </a:solidFill>
                </a:rPr>
                <a:t>9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812360" y="374577"/>
            <a:ext cx="936104" cy="936104"/>
            <a:chOff x="971601" y="548681"/>
            <a:chExt cx="936104" cy="936104"/>
          </a:xfrm>
        </p:grpSpPr>
        <p:pic>
          <p:nvPicPr>
            <p:cNvPr id="32" name="Picture 2" descr="http://www.playcast.ru/uploads/2015/08/03/1456327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1" y="548681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hlinkClick r:id="" action="ppaction://noaction">
                <a:snd r:embed="rId3" name="suction.wav"/>
              </a:hlinkClick>
            </p:cNvPr>
            <p:cNvSpPr txBox="1"/>
            <p:nvPr/>
          </p:nvSpPr>
          <p:spPr>
            <a:xfrm>
              <a:off x="1138929" y="732558"/>
              <a:ext cx="6014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rgbClr val="C00000"/>
                  </a:solidFill>
                </a:rPr>
                <a:t>10</a:t>
              </a:r>
              <a:endParaRPr lang="ru-RU" sz="32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060" name="Picture 12" descr="http://www.playcast.ru/uploads/2016/04/16/1829234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76400" y="5445224"/>
            <a:ext cx="999399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img3.proshkolu.ru/content/media/pic/std/1000000/734000/733977-56213070cea9048f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5652761"/>
            <a:ext cx="762380" cy="92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img1.picmix.com/output/stamp/thumb/6/4/0/8/308046_a05e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6607" y="5427137"/>
            <a:ext cx="918104" cy="7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playcast.ru/uploads/2016/03/17/1787031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7082" y="4853839"/>
            <a:ext cx="1181534" cy="149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club-edu.tambov.ru/vjpusk/vjp120/rabot/29/images/ribka.gif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47" y="5363739"/>
            <a:ext cx="1551114" cy="116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56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4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109</Words>
  <Application>Microsoft Office PowerPoint</Application>
  <PresentationFormat>Экран (4:3)</PresentationFormat>
  <Paragraphs>104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Сосчитай рыбок</dc:title>
  <dc:creator>Фокина Лидия Петровна</dc:creator>
  <cp:keywords>Интерактивная игра</cp:keywords>
  <cp:lastModifiedBy>ASUS_X50SL</cp:lastModifiedBy>
  <cp:revision>14</cp:revision>
  <dcterms:created xsi:type="dcterms:W3CDTF">2016-10-04T15:13:58Z</dcterms:created>
  <dcterms:modified xsi:type="dcterms:W3CDTF">2024-02-01T11:21:38Z</dcterms:modified>
</cp:coreProperties>
</file>