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731536" y="1844675"/>
            <a:ext cx="7465506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</a:t>
            </a:r>
          </a:p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ASUS_X50SL</cp:lastModifiedBy>
  <cp:revision>21</cp:revision>
  <dcterms:created xsi:type="dcterms:W3CDTF">2012-09-01T16:29:40Z</dcterms:created>
  <dcterms:modified xsi:type="dcterms:W3CDTF">2024-02-01T11:26:12Z</dcterms:modified>
</cp:coreProperties>
</file>