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0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61C38-A712-4C3B-923E-D2F20D821D12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publicdomainpictures.net/pictures/110000/nahled/baby-pink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028384" y="0"/>
            <a:ext cx="648072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740352" y="0"/>
            <a:ext cx="144016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820472" y="0"/>
            <a:ext cx="144016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1196752"/>
            <a:ext cx="558011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ИНТЕРАКТИВНАЯ ИГРА</a:t>
            </a:r>
          </a:p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«ФОРМА И ВЕЛИЧИНА» </a:t>
            </a: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по ознакомлению с логическим пространством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для детей старшего дошкольного возраста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(по  блокам  Дьенеша)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32" name="Picture 8" descr="http://s4.pic4you.ru/y2014/08-13/12216/454397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356992"/>
            <a:ext cx="2537986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большие треугольники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876256" y="112474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06896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668344" y="2348880"/>
            <a:ext cx="936104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8885E-6 L 0.11823 0.230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" y="1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474E-7 L -0.41736 -0.13648 " pathEditMode="relative" ptsTypes="AA">
                                      <p:cBhvr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587E-6 L -0.0974 0.2271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0" y="1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2" grpId="0" animBg="1"/>
      <p:bldP spid="21" grpId="0" animBg="1"/>
      <p:bldP spid="26" grpId="0" animBg="1"/>
      <p:bldP spid="29" grpId="0" animBg="1"/>
      <p:bldP spid="2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большие  прямоугольники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3861048"/>
            <a:ext cx="1728192" cy="7200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876256" y="112474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06896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668344" y="2348880"/>
            <a:ext cx="936104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79512" y="1196752"/>
            <a:ext cx="1728192" cy="72008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2517E-6 L 0.33073 0.167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00" y="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1189E-6 L 0.32292 -0.0943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0" y="-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-3.79366E-7 L -0.18907 -0.22022 " pathEditMode="relative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3" grpId="0" animBg="1"/>
      <p:bldP spid="20" grpId="0" animBg="1"/>
      <p:bldP spid="29" grpId="0" animBg="1"/>
      <p:bldP spid="29" grpId="1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26" name="Picture 6" descr="http://heliograph.ru/images/1545474_kartinki-uchenik-chitaet-kni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692696"/>
            <a:ext cx="3362202" cy="557091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851920" y="69269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  <a:p>
            <a:pPr algn="ctr"/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332656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Цель игры:</a:t>
            </a:r>
          </a:p>
          <a:p>
            <a:endParaRPr lang="ru-RU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/>
              <a:t> Создание мотивации детей (с помощью интерактивной игры), 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направленной на активную самостоятельную детскую деятельность для получения результата (получение правильного ответа).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/>
              <a:t> Обучение детей классификации геометрических фигур по двум признакам одновременно (величина, форма); выделение тех фигур, которые соответствуют данным признакам;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/>
              <a:t> Развитие пространственного мышления, воображения, внимания, сообразительности, понятливости, сосредоточенности;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/>
              <a:t> Формирование представления детей о геометрических фигурах, их форме, цвете, количестве.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Краткий ход игры:</a:t>
            </a:r>
          </a:p>
          <a:p>
            <a:pPr algn="just"/>
            <a:endParaRPr lang="ru-RU" i="1" dirty="0" smtClean="0"/>
          </a:p>
          <a:p>
            <a:pPr algn="just"/>
            <a:r>
              <a:rPr lang="ru-RU" i="1" dirty="0" smtClean="0"/>
              <a:t>	Начало игры. </a:t>
            </a:r>
            <a:r>
              <a:rPr lang="ru-RU" dirty="0" smtClean="0"/>
              <a:t>Ребенок со взрослым сидит возле компьютера. Открывается игра. Ребенку предлагается наводить курсор мышкой. Взрослый руководит ходом игры.</a:t>
            </a:r>
          </a:p>
          <a:p>
            <a:pPr algn="just"/>
            <a:r>
              <a:rPr lang="ru-RU" i="1" dirty="0" smtClean="0"/>
              <a:t>	4 слайд </a:t>
            </a:r>
            <a:r>
              <a:rPr lang="ru-RU" dirty="0" smtClean="0"/>
              <a:t>– надо найти фигуры, которые соответствуют данным признакам (величина и форма) одновременно. На слайде изображены геометрические фигуры разной формы и разного цвета и величины, а в центре круг, куда необходимо собрать все маленькие квадраты. Если фигура выбрана правильно, то она переместится  в круг. Как только ребенок выберет все необходимые фигуры, необходимо нажать на сам круг - появляется управляющая стрелка, которая дает возможность перейти на следующий слайд.</a:t>
            </a:r>
          </a:p>
          <a:p>
            <a:pPr algn="just"/>
            <a:r>
              <a:rPr lang="ru-RU" i="1" dirty="0" smtClean="0"/>
              <a:t>	5 слайд </a:t>
            </a:r>
            <a:r>
              <a:rPr lang="ru-RU" dirty="0" smtClean="0"/>
              <a:t>– аналогично первому, меняется форма (круг), величина фигур остается (маленькие)</a:t>
            </a:r>
          </a:p>
          <a:p>
            <a:pPr algn="just"/>
            <a:r>
              <a:rPr lang="ru-RU" i="1" dirty="0" smtClean="0"/>
              <a:t>	6 слайд </a:t>
            </a:r>
            <a:r>
              <a:rPr lang="ru-RU" dirty="0" smtClean="0"/>
              <a:t>– аналогично первому, меняется форма (треугольник), величина фигур остается (маленькие).</a:t>
            </a:r>
          </a:p>
          <a:p>
            <a:pPr algn="just"/>
            <a:r>
              <a:rPr lang="ru-RU" i="1" dirty="0" smtClean="0"/>
              <a:t>	7слайд </a:t>
            </a:r>
            <a:r>
              <a:rPr lang="ru-RU" dirty="0" smtClean="0"/>
              <a:t>– аналогично первому, меняется форма (прямоугольник), величина фигур остается (маленькие).</a:t>
            </a:r>
          </a:p>
          <a:p>
            <a:pPr algn="just"/>
            <a:r>
              <a:rPr lang="ru-RU" dirty="0" smtClean="0"/>
              <a:t>	8-11слайды – надо выбрать все геометрические, которые соответствуют признакам: величина (постоянно большие), форма (квадрат, треугольник, круг, прямоугольник)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маленькие квадраты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092280" y="1340768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140968"/>
            <a:ext cx="504056" cy="338336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0712 -0.13648 " pathEditMode="relative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5.66736E-7 L 0.07083 0.31459 " pathEditMode="relative" ptsTypes="AA">
                                      <p:cBhvr>
                                        <p:cTn id="1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54106E-7 L -0.22048 -0.11543 " pathEditMode="relative" ptsTypes="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0" grpId="0" animBg="1"/>
      <p:bldP spid="24" grpId="0" animBg="1"/>
      <p:bldP spid="25" grpId="0" animBg="1"/>
      <p:bldP spid="29" grpId="0" animBg="1"/>
      <p:bldP spid="2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маленькие круги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092280" y="1340768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140968"/>
            <a:ext cx="504056" cy="338336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474E-7 L 0.15747 0.05251 " pathEditMode="relative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08351E-6 L -0.31892 -0.1820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0" y="-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474E-7 L 0.2441 -0.18876 " pathEditMode="relative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7" grpId="0" animBg="1"/>
      <p:bldP spid="29" grpId="0" animBg="1"/>
      <p:bldP spid="2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маленькие треугольники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092280" y="1340768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06896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5.66736E-7 L -0.03923 -0.26232 " pathEditMode="relative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62642E-9 L -0.36215 0.01041 " pathEditMode="relative" ptsTypes="AA">
                                      <p:cBhvr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7.54106E-7 L -0.46458 0.27295 " pathEditMode="relative" ptsTypes="AA">
                                      <p:cBhvr>
                                        <p:cTn id="1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7" grpId="0" animBg="1"/>
      <p:bldP spid="29" grpId="0" animBg="1"/>
      <p:bldP spid="2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маленькие прямоугольники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876256" y="112474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06896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668344" y="2348880"/>
            <a:ext cx="936104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-1.32084E-6 L 0.16546 -0.25191 " pathEditMode="relative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58732E-7 L -0.18125 -0.14689 " pathEditMode="relative" ptsTypes="AA">
                                      <p:cBhvr>
                                        <p:cTn id="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2195E-6 L -0.45677 0.0421 " pathEditMode="relative" ptsTypes="AA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1" grpId="0" animBg="1"/>
      <p:bldP spid="28" grpId="0" animBg="1"/>
      <p:bldP spid="29" grpId="0" animBg="1"/>
      <p:bldP spid="29" grpId="1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большие квадраты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876256" y="112474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06896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668344" y="2348880"/>
            <a:ext cx="936104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75133E-6 L 0.28073 -0.003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9.36849E-7 L 0.22049 -0.02105 " pathEditMode="relative" ptsTypes="AA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5177E-6 L -0.19184 0.0488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00" y="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9" grpId="0" animBg="1"/>
      <p:bldP spid="29" grpId="0" animBg="1"/>
      <p:bldP spid="2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большие круги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876256" y="112474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06896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668344" y="2348880"/>
            <a:ext cx="936104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1.69558E-6 L 0.2677 0.17834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08721E-6 L 0.35937 -0.2870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0" y="-1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12052E-6 L -0.25469 0.2271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0" y="1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8" grpId="0" animBg="1"/>
      <p:bldP spid="29" grpId="0" animBg="1"/>
      <p:bldP spid="29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174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ASUS_X50SL</cp:lastModifiedBy>
  <cp:revision>17</cp:revision>
  <dcterms:created xsi:type="dcterms:W3CDTF">2017-01-02T12:58:06Z</dcterms:created>
  <dcterms:modified xsi:type="dcterms:W3CDTF">2024-02-01T11:33:36Z</dcterms:modified>
</cp:coreProperties>
</file>