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3" r:id="rId4"/>
    <p:sldId id="256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0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1EB8-C283-4F24-9E53-0677CC48BF7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B1E4E-655D-442B-99CB-411AF58CD7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00108"/>
            <a:ext cx="8929718" cy="1107996"/>
          </a:xfrm>
          <a:prstGeom prst="rect">
            <a:avLst/>
          </a:prstGeom>
          <a:noFill/>
          <a:scene3d>
            <a:camera prst="perspectiveLef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Чего не хватает в ряду?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0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1785918" y="500042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лнце 3"/>
          <p:cNvSpPr/>
          <p:nvPr/>
        </p:nvSpPr>
        <p:spPr>
          <a:xfrm>
            <a:off x="2857488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есяц 4"/>
          <p:cNvSpPr/>
          <p:nvPr/>
        </p:nvSpPr>
        <p:spPr>
          <a:xfrm>
            <a:off x="4706306" y="585548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5786446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929586" y="571480"/>
            <a:ext cx="83869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ru-RU" sz="11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Месяц 7">
            <a:hlinkClick r:id="" action="ppaction://hlinkshowjump?jump=nextslide"/>
          </p:cNvPr>
          <p:cNvSpPr/>
          <p:nvPr/>
        </p:nvSpPr>
        <p:spPr>
          <a:xfrm>
            <a:off x="7572396" y="3643314"/>
            <a:ext cx="642942" cy="714380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лнце 9"/>
          <p:cNvSpPr/>
          <p:nvPr/>
        </p:nvSpPr>
        <p:spPr>
          <a:xfrm>
            <a:off x="6429388" y="3500438"/>
            <a:ext cx="928694" cy="928694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есяц 10"/>
          <p:cNvSpPr/>
          <p:nvPr/>
        </p:nvSpPr>
        <p:spPr>
          <a:xfrm rot="10800000">
            <a:off x="5572132" y="3571876"/>
            <a:ext cx="571504" cy="857256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0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1785918" y="500042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лнце 3"/>
          <p:cNvSpPr/>
          <p:nvPr/>
        </p:nvSpPr>
        <p:spPr>
          <a:xfrm>
            <a:off x="2857488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есяц 4"/>
          <p:cNvSpPr/>
          <p:nvPr/>
        </p:nvSpPr>
        <p:spPr>
          <a:xfrm>
            <a:off x="4706306" y="585548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5786446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есяц 11"/>
          <p:cNvSpPr/>
          <p:nvPr/>
        </p:nvSpPr>
        <p:spPr>
          <a:xfrm>
            <a:off x="7643834" y="642918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smailiki_animirovannie_58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000965"/>
            <a:ext cx="3376623" cy="25710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8604"/>
            <a:ext cx="1785950" cy="1879948"/>
          </a:xfrm>
          <a:prstGeom prst="rect">
            <a:avLst/>
          </a:prstGeom>
        </p:spPr>
      </p:pic>
      <p:pic>
        <p:nvPicPr>
          <p:cNvPr id="3" name="Рисунок 2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571480"/>
            <a:ext cx="1187227" cy="1395414"/>
          </a:xfrm>
          <a:prstGeom prst="rect">
            <a:avLst/>
          </a:prstGeom>
        </p:spPr>
      </p:pic>
      <p:pic>
        <p:nvPicPr>
          <p:cNvPr id="4" name="Рисунок 3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428604"/>
            <a:ext cx="1785950" cy="1879948"/>
          </a:xfrm>
          <a:prstGeom prst="rect">
            <a:avLst/>
          </a:prstGeom>
        </p:spPr>
      </p:pic>
      <p:pic>
        <p:nvPicPr>
          <p:cNvPr id="5" name="Рисунок 4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00042"/>
            <a:ext cx="1785950" cy="1879948"/>
          </a:xfrm>
          <a:prstGeom prst="rect">
            <a:avLst/>
          </a:prstGeom>
        </p:spPr>
      </p:pic>
      <p:pic>
        <p:nvPicPr>
          <p:cNvPr id="6" name="Рисунок 5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43834" y="571480"/>
            <a:ext cx="1187227" cy="1395414"/>
          </a:xfrm>
          <a:prstGeom prst="rect">
            <a:avLst/>
          </a:prstGeom>
        </p:spPr>
      </p:pic>
      <p:pic>
        <p:nvPicPr>
          <p:cNvPr id="8" name="Рисунок 7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3000372"/>
            <a:ext cx="1785950" cy="1879948"/>
          </a:xfrm>
          <a:prstGeom prst="rect">
            <a:avLst/>
          </a:prstGeom>
        </p:spPr>
      </p:pic>
      <p:pic>
        <p:nvPicPr>
          <p:cNvPr id="7" name="Рисунок 6" descr="pear.jp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3143248"/>
            <a:ext cx="1187227" cy="13954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8604"/>
            <a:ext cx="1785950" cy="1879948"/>
          </a:xfrm>
          <a:prstGeom prst="rect">
            <a:avLst/>
          </a:prstGeom>
        </p:spPr>
      </p:pic>
      <p:pic>
        <p:nvPicPr>
          <p:cNvPr id="3" name="Рисунок 2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571480"/>
            <a:ext cx="1187227" cy="1395414"/>
          </a:xfrm>
          <a:prstGeom prst="rect">
            <a:avLst/>
          </a:prstGeom>
        </p:spPr>
      </p:pic>
      <p:pic>
        <p:nvPicPr>
          <p:cNvPr id="4" name="Рисунок 3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428604"/>
            <a:ext cx="1785950" cy="1879948"/>
          </a:xfrm>
          <a:prstGeom prst="rect">
            <a:avLst/>
          </a:prstGeom>
        </p:spPr>
      </p:pic>
      <p:pic>
        <p:nvPicPr>
          <p:cNvPr id="5" name="Рисунок 4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00042"/>
            <a:ext cx="1785950" cy="1879948"/>
          </a:xfrm>
          <a:prstGeom prst="rect">
            <a:avLst/>
          </a:prstGeom>
        </p:spPr>
      </p:pic>
      <p:pic>
        <p:nvPicPr>
          <p:cNvPr id="6" name="Рисунок 5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571480"/>
            <a:ext cx="1187227" cy="1395414"/>
          </a:xfrm>
          <a:prstGeom prst="rect">
            <a:avLst/>
          </a:prstGeom>
        </p:spPr>
      </p:pic>
      <p:pic>
        <p:nvPicPr>
          <p:cNvPr id="7" name="Рисунок 6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500042"/>
            <a:ext cx="1187227" cy="1395414"/>
          </a:xfrm>
          <a:prstGeom prst="rect">
            <a:avLst/>
          </a:prstGeom>
        </p:spPr>
      </p:pic>
      <p:pic>
        <p:nvPicPr>
          <p:cNvPr id="9" name="Рисунок 8" descr="768682839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73088" y="2928934"/>
            <a:ext cx="2432713" cy="16716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28596" y="642918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9058" y="714356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58082" y="785794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714356"/>
            <a:ext cx="1428760" cy="13573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" action="ppaction://hlinkshowjump?jump=nextslide"/>
          </p:cNvPr>
          <p:cNvSpPr/>
          <p:nvPr/>
        </p:nvSpPr>
        <p:spPr>
          <a:xfrm>
            <a:off x="5357818" y="3071810"/>
            <a:ext cx="1428760" cy="13573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000892" y="3000372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28596" y="642918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9058" y="714356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58082" y="785794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714356"/>
            <a:ext cx="1428760" cy="13573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85813139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81238" y="3214686"/>
            <a:ext cx="1896048" cy="134779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643570" y="785794"/>
            <a:ext cx="1428760" cy="13573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14282" y="0"/>
            <a:ext cx="1643074" cy="2643206"/>
            <a:chOff x="357158" y="285728"/>
            <a:chExt cx="1214446" cy="214314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57158" y="1285860"/>
              <a:ext cx="1214446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Равнобедренный треугольник 2"/>
            <p:cNvSpPr/>
            <p:nvPr/>
          </p:nvSpPr>
          <p:spPr>
            <a:xfrm>
              <a:off x="357158" y="285728"/>
              <a:ext cx="1214446" cy="9858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285984" y="857232"/>
            <a:ext cx="1071570" cy="1857388"/>
            <a:chOff x="2786050" y="500042"/>
            <a:chExt cx="1143008" cy="207170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786050" y="1357298"/>
              <a:ext cx="1143008" cy="121444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2786050" y="500042"/>
              <a:ext cx="1143008" cy="857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714744" y="1785926"/>
            <a:ext cx="500066" cy="857256"/>
            <a:chOff x="3428992" y="1785926"/>
            <a:chExt cx="500066" cy="85725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428992" y="2143116"/>
              <a:ext cx="500066" cy="50006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>
              <a:off x="3428992" y="1785926"/>
              <a:ext cx="500066" cy="35719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429256" y="3071810"/>
            <a:ext cx="1071570" cy="1857388"/>
            <a:chOff x="2786050" y="500042"/>
            <a:chExt cx="1143008" cy="2071702"/>
          </a:xfrm>
        </p:grpSpPr>
        <p:sp>
          <p:nvSpPr>
            <p:cNvPr id="15" name="Прямоугольник 14">
              <a:hlinkClick r:id="" action="ppaction://hlinkshowjump?jump=nextslide"/>
            </p:cNvPr>
            <p:cNvSpPr/>
            <p:nvPr/>
          </p:nvSpPr>
          <p:spPr>
            <a:xfrm>
              <a:off x="2786050" y="1357298"/>
              <a:ext cx="1143008" cy="121444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>
              <a:off x="2786050" y="500042"/>
              <a:ext cx="1143008" cy="857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8143900" y="1785926"/>
            <a:ext cx="500066" cy="857256"/>
            <a:chOff x="3428992" y="1785926"/>
            <a:chExt cx="500066" cy="85725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428992" y="2143116"/>
              <a:ext cx="500066" cy="50006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>
              <a:off x="3428992" y="1785926"/>
              <a:ext cx="500066" cy="35719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715140" y="3000372"/>
            <a:ext cx="1000132" cy="1928826"/>
            <a:chOff x="6715140" y="3000372"/>
            <a:chExt cx="1000132" cy="192882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6715140" y="3786190"/>
              <a:ext cx="1000132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Равнобедренный треугольник 21"/>
            <p:cNvSpPr/>
            <p:nvPr/>
          </p:nvSpPr>
          <p:spPr>
            <a:xfrm>
              <a:off x="6715140" y="3000372"/>
              <a:ext cx="1000132" cy="78581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7929586" y="3000372"/>
            <a:ext cx="1000132" cy="1928826"/>
            <a:chOff x="7929586" y="3000372"/>
            <a:chExt cx="1000132" cy="1928826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7929586" y="3786190"/>
              <a:ext cx="1000132" cy="114300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Равнобедренный треугольник 22"/>
            <p:cNvSpPr/>
            <p:nvPr/>
          </p:nvSpPr>
          <p:spPr>
            <a:xfrm>
              <a:off x="7929586" y="3000372"/>
              <a:ext cx="1000132" cy="78581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500562" y="0"/>
            <a:ext cx="1643074" cy="2643206"/>
            <a:chOff x="357158" y="285728"/>
            <a:chExt cx="1214446" cy="214314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57158" y="1285860"/>
              <a:ext cx="1214446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>
              <a:off x="357158" y="285728"/>
              <a:ext cx="1214446" cy="9858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214282" y="0"/>
            <a:ext cx="1643074" cy="2643206"/>
            <a:chOff x="357158" y="285728"/>
            <a:chExt cx="1214446" cy="214314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57158" y="1285860"/>
              <a:ext cx="1214446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Равнобедренный треугольник 2"/>
            <p:cNvSpPr/>
            <p:nvPr/>
          </p:nvSpPr>
          <p:spPr>
            <a:xfrm>
              <a:off x="357158" y="285728"/>
              <a:ext cx="1214446" cy="9858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9"/>
          <p:cNvGrpSpPr/>
          <p:nvPr/>
        </p:nvGrpSpPr>
        <p:grpSpPr>
          <a:xfrm>
            <a:off x="2285984" y="857232"/>
            <a:ext cx="1071570" cy="1857388"/>
            <a:chOff x="2786050" y="500042"/>
            <a:chExt cx="1143008" cy="207170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786050" y="1357298"/>
              <a:ext cx="1143008" cy="121444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2786050" y="500042"/>
              <a:ext cx="1143008" cy="857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12"/>
          <p:cNvGrpSpPr/>
          <p:nvPr/>
        </p:nvGrpSpPr>
        <p:grpSpPr>
          <a:xfrm>
            <a:off x="3714744" y="1785926"/>
            <a:ext cx="500066" cy="857256"/>
            <a:chOff x="3428992" y="1785926"/>
            <a:chExt cx="500066" cy="85725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428992" y="2143116"/>
              <a:ext cx="500066" cy="50006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>
              <a:off x="3428992" y="1785926"/>
              <a:ext cx="500066" cy="35719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13"/>
          <p:cNvGrpSpPr/>
          <p:nvPr/>
        </p:nvGrpSpPr>
        <p:grpSpPr>
          <a:xfrm>
            <a:off x="6643702" y="785794"/>
            <a:ext cx="1071570" cy="1857388"/>
            <a:chOff x="2786050" y="500042"/>
            <a:chExt cx="1143008" cy="2071702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786050" y="1357298"/>
              <a:ext cx="1143008" cy="121444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>
              <a:off x="2786050" y="500042"/>
              <a:ext cx="1143008" cy="857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16"/>
          <p:cNvGrpSpPr/>
          <p:nvPr/>
        </p:nvGrpSpPr>
        <p:grpSpPr>
          <a:xfrm>
            <a:off x="8143900" y="1785926"/>
            <a:ext cx="500066" cy="857256"/>
            <a:chOff x="3428992" y="1785926"/>
            <a:chExt cx="500066" cy="85725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428992" y="2143116"/>
              <a:ext cx="500066" cy="50006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>
              <a:off x="3428992" y="1785926"/>
              <a:ext cx="500066" cy="35719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23"/>
          <p:cNvGrpSpPr/>
          <p:nvPr/>
        </p:nvGrpSpPr>
        <p:grpSpPr>
          <a:xfrm>
            <a:off x="4500562" y="0"/>
            <a:ext cx="1643074" cy="2643206"/>
            <a:chOff x="357158" y="285728"/>
            <a:chExt cx="1214446" cy="214314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57158" y="1285860"/>
              <a:ext cx="1214446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>
              <a:off x="357158" y="285728"/>
              <a:ext cx="1214446" cy="9858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8" name="Рисунок 27" descr="2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60645" y="2786058"/>
            <a:ext cx="2683356" cy="2206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142844" y="642918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714356"/>
            <a:ext cx="1143008" cy="1285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357554" y="785794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714876" y="714356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643834" y="928670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nextslide"/>
          </p:cNvPr>
          <p:cNvSpPr/>
          <p:nvPr/>
        </p:nvSpPr>
        <p:spPr>
          <a:xfrm>
            <a:off x="4714876" y="2928934"/>
            <a:ext cx="1143008" cy="1285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000760" y="2857496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572396" y="3000372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142844" y="642918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714356"/>
            <a:ext cx="1143008" cy="1285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214678" y="785794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500562" y="714356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643834" y="928670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785794"/>
            <a:ext cx="1143008" cy="1285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2198902"/>
            <a:ext cx="3195648" cy="2315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</Words>
  <Application>Microsoft Office PowerPoint</Application>
  <PresentationFormat>Экран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ASUS_X50SL</cp:lastModifiedBy>
  <cp:revision>40</cp:revision>
  <dcterms:created xsi:type="dcterms:W3CDTF">2013-08-10T13:54:47Z</dcterms:created>
  <dcterms:modified xsi:type="dcterms:W3CDTF">2024-02-01T11:25:21Z</dcterms:modified>
</cp:coreProperties>
</file>