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303" r:id="rId2"/>
    <p:sldId id="289" r:id="rId3"/>
    <p:sldId id="278" r:id="rId4"/>
    <p:sldId id="290" r:id="rId5"/>
    <p:sldId id="292" r:id="rId6"/>
    <p:sldId id="304" r:id="rId7"/>
    <p:sldId id="295" r:id="rId8"/>
    <p:sldId id="300" r:id="rId9"/>
    <p:sldId id="296" r:id="rId10"/>
    <p:sldId id="297" r:id="rId11"/>
    <p:sldId id="298" r:id="rId12"/>
    <p:sldId id="306" r:id="rId13"/>
    <p:sldId id="305" r:id="rId14"/>
    <p:sldId id="30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66FFFF"/>
    <a:srgbClr val="FF0066"/>
    <a:srgbClr val="0033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32" autoAdjust="0"/>
    <p:restoredTop sz="94660"/>
  </p:normalViewPr>
  <p:slideViewPr>
    <p:cSldViewPr>
      <p:cViewPr varScale="1">
        <p:scale>
          <a:sx n="79" d="100"/>
          <a:sy n="79" d="100"/>
        </p:scale>
        <p:origin x="-25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9B4F52-B338-4597-B1F6-6C4BFE9F086A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AF91077-388C-4160-82F2-30A899B58DCC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C00000"/>
              </a:solidFill>
            </a:rPr>
            <a:t>Используйте:</a:t>
          </a:r>
          <a:endParaRPr lang="ru-RU" sz="1600" dirty="0">
            <a:solidFill>
              <a:srgbClr val="C00000"/>
            </a:solidFill>
          </a:endParaRPr>
        </a:p>
      </dgm:t>
    </dgm:pt>
    <dgm:pt modelId="{E6E2C117-256A-47C2-A10B-4CF5F1F631BB}" type="parTrans" cxnId="{DD0DE4FD-BA62-4727-B825-E1516C297C56}">
      <dgm:prSet/>
      <dgm:spPr/>
      <dgm:t>
        <a:bodyPr/>
        <a:lstStyle/>
        <a:p>
          <a:endParaRPr lang="ru-RU"/>
        </a:p>
      </dgm:t>
    </dgm:pt>
    <dgm:pt modelId="{C23C2E65-B045-4ADA-A822-865F59F950DD}" type="sibTrans" cxnId="{DD0DE4FD-BA62-4727-B825-E1516C297C56}">
      <dgm:prSet/>
      <dgm:spPr/>
      <dgm:t>
        <a:bodyPr/>
        <a:lstStyle/>
        <a:p>
          <a:endParaRPr lang="ru-RU"/>
        </a:p>
      </dgm:t>
    </dgm:pt>
    <dgm:pt modelId="{E1B9B839-0240-42B8-8EEA-4C3425EA3E0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Короткие фразы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6539B74-7A01-41D3-B04C-9E11C7017523}" type="parTrans" cxnId="{460E5C9F-917F-4710-B068-7E26AAA60AF2}">
      <dgm:prSet/>
      <dgm:spPr/>
      <dgm:t>
        <a:bodyPr/>
        <a:lstStyle/>
        <a:p>
          <a:endParaRPr lang="ru-RU"/>
        </a:p>
      </dgm:t>
    </dgm:pt>
    <dgm:pt modelId="{ED4410D8-8E7D-4BFB-A700-B4692337415F}" type="sibTrans" cxnId="{460E5C9F-917F-4710-B068-7E26AAA60AF2}">
      <dgm:prSet/>
      <dgm:spPr/>
      <dgm:t>
        <a:bodyPr/>
        <a:lstStyle/>
        <a:p>
          <a:endParaRPr lang="ru-RU"/>
        </a:p>
      </dgm:t>
    </dgm:pt>
    <dgm:pt modelId="{5211454E-8BCF-4574-AD86-F0D685AE938B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Доступная речь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8EB8734-FF0C-4549-A79E-C8FD094A8002}" type="parTrans" cxnId="{7C2349F7-9443-4861-B72F-ADE2A8607F33}">
      <dgm:prSet/>
      <dgm:spPr/>
      <dgm:t>
        <a:bodyPr/>
        <a:lstStyle/>
        <a:p>
          <a:endParaRPr lang="ru-RU"/>
        </a:p>
      </dgm:t>
    </dgm:pt>
    <dgm:pt modelId="{210457B8-13A8-495C-B668-2DF592628D04}" type="sibTrans" cxnId="{7C2349F7-9443-4861-B72F-ADE2A8607F33}">
      <dgm:prSet/>
      <dgm:spPr/>
      <dgm:t>
        <a:bodyPr/>
        <a:lstStyle/>
        <a:p>
          <a:endParaRPr lang="ru-RU"/>
        </a:p>
      </dgm:t>
    </dgm:pt>
    <dgm:pt modelId="{B7FF255B-EECD-4B8F-ABB0-682A4A84218B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Открытость общения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EF37577-8887-43A2-9384-8FD2370BD33D}" type="parTrans" cxnId="{83A93EEE-4C9C-4ADB-B072-D38398CD1096}">
      <dgm:prSet/>
      <dgm:spPr/>
      <dgm:t>
        <a:bodyPr/>
        <a:lstStyle/>
        <a:p>
          <a:endParaRPr lang="ru-RU"/>
        </a:p>
      </dgm:t>
    </dgm:pt>
    <dgm:pt modelId="{98AB2E91-00E6-4E9C-9F2D-97800059E568}" type="sibTrans" cxnId="{83A93EEE-4C9C-4ADB-B072-D38398CD1096}">
      <dgm:prSet/>
      <dgm:spPr/>
      <dgm:t>
        <a:bodyPr/>
        <a:lstStyle/>
        <a:p>
          <a:endParaRPr lang="ru-RU"/>
        </a:p>
      </dgm:t>
    </dgm:pt>
    <dgm:pt modelId="{7A16FF88-DB0F-4247-84A4-39BA59D1A4A0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Похвала, поощрение</a:t>
          </a:r>
        </a:p>
      </dgm:t>
    </dgm:pt>
    <dgm:pt modelId="{B3032147-9FC8-4200-9507-25B01697FB6F}" type="parTrans" cxnId="{E97C2EED-41F1-46A9-A8F1-C1321FD4160A}">
      <dgm:prSet/>
      <dgm:spPr/>
      <dgm:t>
        <a:bodyPr/>
        <a:lstStyle/>
        <a:p>
          <a:endParaRPr lang="ru-RU"/>
        </a:p>
      </dgm:t>
    </dgm:pt>
    <dgm:pt modelId="{9C73B864-BAA4-4936-954E-23AA65132A6A}" type="sibTrans" cxnId="{E97C2EED-41F1-46A9-A8F1-C1321FD4160A}">
      <dgm:prSet/>
      <dgm:spPr/>
      <dgm:t>
        <a:bodyPr/>
        <a:lstStyle/>
        <a:p>
          <a:endParaRPr lang="ru-RU"/>
        </a:p>
      </dgm:t>
    </dgm:pt>
    <dgm:pt modelId="{3262B275-44B7-4934-ABBE-92405958DA46}">
      <dgm:prSet/>
      <dgm:spPr/>
      <dgm:t>
        <a:bodyPr/>
        <a:lstStyle/>
        <a:p>
          <a:endParaRPr lang="ru-RU"/>
        </a:p>
      </dgm:t>
    </dgm:pt>
    <dgm:pt modelId="{568C447C-AEC3-468A-A4BA-5710B7230899}" type="parTrans" cxnId="{0B343527-0386-4C7D-A2D2-DDB5CEF52BC8}">
      <dgm:prSet custLinFactNeighborX="-10574" custLinFactNeighborY="2802"/>
      <dgm:spPr/>
      <dgm:t>
        <a:bodyPr/>
        <a:lstStyle/>
        <a:p>
          <a:endParaRPr lang="ru-RU"/>
        </a:p>
      </dgm:t>
    </dgm:pt>
    <dgm:pt modelId="{BD05B366-99DA-4342-8716-D97B6442D3E4}" type="sibTrans" cxnId="{0B343527-0386-4C7D-A2D2-DDB5CEF52BC8}">
      <dgm:prSet/>
      <dgm:spPr/>
      <dgm:t>
        <a:bodyPr/>
        <a:lstStyle/>
        <a:p>
          <a:endParaRPr lang="ru-RU"/>
        </a:p>
      </dgm:t>
    </dgm:pt>
    <dgm:pt modelId="{AB6FB283-0037-43BE-B5EF-AFFDA44F1967}">
      <dgm:prSet/>
      <dgm:spPr/>
      <dgm:t>
        <a:bodyPr/>
        <a:lstStyle/>
        <a:p>
          <a:endParaRPr lang="ru-RU" dirty="0"/>
        </a:p>
      </dgm:t>
    </dgm:pt>
    <dgm:pt modelId="{48E6EE39-D5E7-49B7-9C5C-016B29DCEE76}" type="parTrans" cxnId="{842392EB-33BE-45F0-BE53-7E8ADC741F34}">
      <dgm:prSet custLinFactNeighborX="-10574" custLinFactNeighborY="2802"/>
      <dgm:spPr/>
      <dgm:t>
        <a:bodyPr/>
        <a:lstStyle/>
        <a:p>
          <a:endParaRPr lang="ru-RU"/>
        </a:p>
      </dgm:t>
    </dgm:pt>
    <dgm:pt modelId="{370FCB15-94F8-43DB-ABA1-90C9C66700DD}" type="sibTrans" cxnId="{842392EB-33BE-45F0-BE53-7E8ADC741F34}">
      <dgm:prSet/>
      <dgm:spPr/>
      <dgm:t>
        <a:bodyPr/>
        <a:lstStyle/>
        <a:p>
          <a:endParaRPr lang="ru-RU"/>
        </a:p>
      </dgm:t>
    </dgm:pt>
    <dgm:pt modelId="{C8B668C6-AB8F-474F-A24E-E38985955957}" type="pres">
      <dgm:prSet presAssocID="{899B4F52-B338-4597-B1F6-6C4BFE9F086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5A47F0-6E96-4EF5-9588-8ABF15DEAD37}" type="pres">
      <dgm:prSet presAssocID="{4AF91077-388C-4160-82F2-30A899B58DCC}" presName="centerShape" presStyleLbl="node0" presStyleIdx="0" presStyleCnt="1" custScaleX="140359"/>
      <dgm:spPr/>
      <dgm:t>
        <a:bodyPr/>
        <a:lstStyle/>
        <a:p>
          <a:endParaRPr lang="ru-RU"/>
        </a:p>
      </dgm:t>
    </dgm:pt>
    <dgm:pt modelId="{7F243F51-CDD2-4275-9C68-00F13072F723}" type="pres">
      <dgm:prSet presAssocID="{96539B74-7A01-41D3-B04C-9E11C7017523}" presName="parTrans" presStyleLbl="sibTrans2D1" presStyleIdx="0" presStyleCnt="4" custLinFactNeighborX="-10574" custLinFactNeighborY="2802"/>
      <dgm:spPr/>
      <dgm:t>
        <a:bodyPr/>
        <a:lstStyle/>
        <a:p>
          <a:endParaRPr lang="ru-RU"/>
        </a:p>
      </dgm:t>
    </dgm:pt>
    <dgm:pt modelId="{0896FC53-0DFD-4617-ADF3-827B685459F2}" type="pres">
      <dgm:prSet presAssocID="{96539B74-7A01-41D3-B04C-9E11C701752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7504CB3-C341-433E-A3A0-786245B20701}" type="pres">
      <dgm:prSet presAssocID="{E1B9B839-0240-42B8-8EEA-4C3425EA3E0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16AAA-12DF-47E0-B1C0-646F63501E47}" type="pres">
      <dgm:prSet presAssocID="{D8EB8734-FF0C-4549-A79E-C8FD094A8002}" presName="parTrans" presStyleLbl="sibTrans2D1" presStyleIdx="1" presStyleCnt="4"/>
      <dgm:spPr/>
      <dgm:t>
        <a:bodyPr/>
        <a:lstStyle/>
        <a:p>
          <a:endParaRPr lang="ru-RU"/>
        </a:p>
      </dgm:t>
    </dgm:pt>
    <dgm:pt modelId="{2E51AE1F-045D-445D-89D5-CA1D3EA310CC}" type="pres">
      <dgm:prSet presAssocID="{D8EB8734-FF0C-4549-A79E-C8FD094A800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4C937D6-11EC-46CE-82AD-8232D9A6C9B7}" type="pres">
      <dgm:prSet presAssocID="{5211454E-8BCF-4574-AD86-F0D685AE938B}" presName="node" presStyleLbl="node1" presStyleIdx="1" presStyleCnt="4" custScaleX="109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80F52-D4FB-472F-901E-657D1BCD8902}" type="pres">
      <dgm:prSet presAssocID="{7EF37577-8887-43A2-9384-8FD2370BD33D}" presName="parTrans" presStyleLbl="sibTrans2D1" presStyleIdx="2" presStyleCnt="4"/>
      <dgm:spPr/>
      <dgm:t>
        <a:bodyPr/>
        <a:lstStyle/>
        <a:p>
          <a:endParaRPr lang="ru-RU"/>
        </a:p>
      </dgm:t>
    </dgm:pt>
    <dgm:pt modelId="{94EDE868-86EE-4111-8D1F-C3C8A28F914B}" type="pres">
      <dgm:prSet presAssocID="{7EF37577-8887-43A2-9384-8FD2370BD33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97E087B-059C-4DDB-8723-EB68CBBE8732}" type="pres">
      <dgm:prSet presAssocID="{B7FF255B-EECD-4B8F-ABB0-682A4A84218B}" presName="node" presStyleLbl="node1" presStyleIdx="2" presStyleCnt="4" custScaleX="118757" custRadScaleRad="100891" custRadScaleInc="7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35084-1B16-4F84-8425-0BC72C579B47}" type="pres">
      <dgm:prSet presAssocID="{B3032147-9FC8-4200-9507-25B01697FB6F}" presName="parTrans" presStyleLbl="sibTrans2D1" presStyleIdx="3" presStyleCnt="4"/>
      <dgm:spPr/>
      <dgm:t>
        <a:bodyPr/>
        <a:lstStyle/>
        <a:p>
          <a:endParaRPr lang="ru-RU"/>
        </a:p>
      </dgm:t>
    </dgm:pt>
    <dgm:pt modelId="{A0E3C483-E608-46BC-BA5E-9E6F0E23C2F0}" type="pres">
      <dgm:prSet presAssocID="{B3032147-9FC8-4200-9507-25B01697FB6F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9ADFEB2-4C29-47CE-A6CD-E03E1B827CBF}" type="pres">
      <dgm:prSet presAssocID="{7A16FF88-DB0F-4247-84A4-39BA59D1A4A0}" presName="node" presStyleLbl="node1" presStyleIdx="3" presStyleCnt="4" custScaleX="128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343527-0386-4C7D-A2D2-DDB5CEF52BC8}" srcId="{899B4F52-B338-4597-B1F6-6C4BFE9F086A}" destId="{3262B275-44B7-4934-ABBE-92405958DA46}" srcOrd="1" destOrd="0" parTransId="{568C447C-AEC3-468A-A4BA-5710B7230899}" sibTransId="{BD05B366-99DA-4342-8716-D97B6442D3E4}"/>
    <dgm:cxn modelId="{CD099ABA-C17B-48A8-9C3D-2293E6D2E7E7}" type="presOf" srcId="{4AF91077-388C-4160-82F2-30A899B58DCC}" destId="{7C5A47F0-6E96-4EF5-9588-8ABF15DEAD37}" srcOrd="0" destOrd="0" presId="urn:microsoft.com/office/officeart/2005/8/layout/radial5"/>
    <dgm:cxn modelId="{842392EB-33BE-45F0-BE53-7E8ADC741F34}" srcId="{899B4F52-B338-4597-B1F6-6C4BFE9F086A}" destId="{AB6FB283-0037-43BE-B5EF-AFFDA44F1967}" srcOrd="2" destOrd="0" parTransId="{48E6EE39-D5E7-49B7-9C5C-016B29DCEE76}" sibTransId="{370FCB15-94F8-43DB-ABA1-90C9C66700DD}"/>
    <dgm:cxn modelId="{83A93EEE-4C9C-4ADB-B072-D38398CD1096}" srcId="{4AF91077-388C-4160-82F2-30A899B58DCC}" destId="{B7FF255B-EECD-4B8F-ABB0-682A4A84218B}" srcOrd="2" destOrd="0" parTransId="{7EF37577-8887-43A2-9384-8FD2370BD33D}" sibTransId="{98AB2E91-00E6-4E9C-9F2D-97800059E568}"/>
    <dgm:cxn modelId="{635AA122-977F-4EF2-ACF0-842206764D51}" type="presOf" srcId="{7EF37577-8887-43A2-9384-8FD2370BD33D}" destId="{94EDE868-86EE-4111-8D1F-C3C8A28F914B}" srcOrd="1" destOrd="0" presId="urn:microsoft.com/office/officeart/2005/8/layout/radial5"/>
    <dgm:cxn modelId="{9C8C5531-2F63-4264-A718-74C7E1C2C988}" type="presOf" srcId="{E1B9B839-0240-42B8-8EEA-4C3425EA3E0C}" destId="{57504CB3-C341-433E-A3A0-786245B20701}" srcOrd="0" destOrd="0" presId="urn:microsoft.com/office/officeart/2005/8/layout/radial5"/>
    <dgm:cxn modelId="{6CDFAB42-901C-4FB8-AA50-4ADDCD25AAF1}" type="presOf" srcId="{B7FF255B-EECD-4B8F-ABB0-682A4A84218B}" destId="{697E087B-059C-4DDB-8723-EB68CBBE8732}" srcOrd="0" destOrd="0" presId="urn:microsoft.com/office/officeart/2005/8/layout/radial5"/>
    <dgm:cxn modelId="{E97C2EED-41F1-46A9-A8F1-C1321FD4160A}" srcId="{4AF91077-388C-4160-82F2-30A899B58DCC}" destId="{7A16FF88-DB0F-4247-84A4-39BA59D1A4A0}" srcOrd="3" destOrd="0" parTransId="{B3032147-9FC8-4200-9507-25B01697FB6F}" sibTransId="{9C73B864-BAA4-4936-954E-23AA65132A6A}"/>
    <dgm:cxn modelId="{8E023BEA-AF1B-4CE8-A736-4DC6641F565D}" type="presOf" srcId="{5211454E-8BCF-4574-AD86-F0D685AE938B}" destId="{44C937D6-11EC-46CE-82AD-8232D9A6C9B7}" srcOrd="0" destOrd="0" presId="urn:microsoft.com/office/officeart/2005/8/layout/radial5"/>
    <dgm:cxn modelId="{7C848B06-92C1-4F56-A9C4-85699D62A462}" type="presOf" srcId="{899B4F52-B338-4597-B1F6-6C4BFE9F086A}" destId="{C8B668C6-AB8F-474F-A24E-E38985955957}" srcOrd="0" destOrd="0" presId="urn:microsoft.com/office/officeart/2005/8/layout/radial5"/>
    <dgm:cxn modelId="{22861A06-6498-47C7-A8AC-FF0B192BF9A9}" type="presOf" srcId="{96539B74-7A01-41D3-B04C-9E11C7017523}" destId="{0896FC53-0DFD-4617-ADF3-827B685459F2}" srcOrd="1" destOrd="0" presId="urn:microsoft.com/office/officeart/2005/8/layout/radial5"/>
    <dgm:cxn modelId="{7C2349F7-9443-4861-B72F-ADE2A8607F33}" srcId="{4AF91077-388C-4160-82F2-30A899B58DCC}" destId="{5211454E-8BCF-4574-AD86-F0D685AE938B}" srcOrd="1" destOrd="0" parTransId="{D8EB8734-FF0C-4549-A79E-C8FD094A8002}" sibTransId="{210457B8-13A8-495C-B668-2DF592628D04}"/>
    <dgm:cxn modelId="{002626E8-7470-4379-A631-F1FE8B7A940D}" type="presOf" srcId="{96539B74-7A01-41D3-B04C-9E11C7017523}" destId="{7F243F51-CDD2-4275-9C68-00F13072F723}" srcOrd="0" destOrd="0" presId="urn:microsoft.com/office/officeart/2005/8/layout/radial5"/>
    <dgm:cxn modelId="{50484298-B2FC-45B0-837F-AFBB938E3110}" type="presOf" srcId="{B3032147-9FC8-4200-9507-25B01697FB6F}" destId="{A0E3C483-E608-46BC-BA5E-9E6F0E23C2F0}" srcOrd="1" destOrd="0" presId="urn:microsoft.com/office/officeart/2005/8/layout/radial5"/>
    <dgm:cxn modelId="{A0017B9A-1E46-4EA3-9B4D-57D64D919B70}" type="presOf" srcId="{D8EB8734-FF0C-4549-A79E-C8FD094A8002}" destId="{2E51AE1F-045D-445D-89D5-CA1D3EA310CC}" srcOrd="1" destOrd="0" presId="urn:microsoft.com/office/officeart/2005/8/layout/radial5"/>
    <dgm:cxn modelId="{2B602C01-B82C-4D72-A120-25442652146D}" type="presOf" srcId="{D8EB8734-FF0C-4549-A79E-C8FD094A8002}" destId="{ACB16AAA-12DF-47E0-B1C0-646F63501E47}" srcOrd="0" destOrd="0" presId="urn:microsoft.com/office/officeart/2005/8/layout/radial5"/>
    <dgm:cxn modelId="{D9741127-BE55-4091-A2B5-610A45C9107E}" type="presOf" srcId="{7EF37577-8887-43A2-9384-8FD2370BD33D}" destId="{09380F52-D4FB-472F-901E-657D1BCD8902}" srcOrd="0" destOrd="0" presId="urn:microsoft.com/office/officeart/2005/8/layout/radial5"/>
    <dgm:cxn modelId="{4EBE1CF7-3685-4F15-A535-432B97133009}" type="presOf" srcId="{7A16FF88-DB0F-4247-84A4-39BA59D1A4A0}" destId="{79ADFEB2-4C29-47CE-A6CD-E03E1B827CBF}" srcOrd="0" destOrd="0" presId="urn:microsoft.com/office/officeart/2005/8/layout/radial5"/>
    <dgm:cxn modelId="{DD0DE4FD-BA62-4727-B825-E1516C297C56}" srcId="{899B4F52-B338-4597-B1F6-6C4BFE9F086A}" destId="{4AF91077-388C-4160-82F2-30A899B58DCC}" srcOrd="0" destOrd="0" parTransId="{E6E2C117-256A-47C2-A10B-4CF5F1F631BB}" sibTransId="{C23C2E65-B045-4ADA-A822-865F59F950DD}"/>
    <dgm:cxn modelId="{460E5C9F-917F-4710-B068-7E26AAA60AF2}" srcId="{4AF91077-388C-4160-82F2-30A899B58DCC}" destId="{E1B9B839-0240-42B8-8EEA-4C3425EA3E0C}" srcOrd="0" destOrd="0" parTransId="{96539B74-7A01-41D3-B04C-9E11C7017523}" sibTransId="{ED4410D8-8E7D-4BFB-A700-B4692337415F}"/>
    <dgm:cxn modelId="{1F96096C-EA6C-4870-92DE-4E01413EA87C}" type="presOf" srcId="{B3032147-9FC8-4200-9507-25B01697FB6F}" destId="{41735084-1B16-4F84-8425-0BC72C579B47}" srcOrd="0" destOrd="0" presId="urn:microsoft.com/office/officeart/2005/8/layout/radial5"/>
    <dgm:cxn modelId="{8DA66F3F-0470-45C6-974C-5CAC6BB8CCF0}" type="presParOf" srcId="{C8B668C6-AB8F-474F-A24E-E38985955957}" destId="{7C5A47F0-6E96-4EF5-9588-8ABF15DEAD37}" srcOrd="0" destOrd="0" presId="urn:microsoft.com/office/officeart/2005/8/layout/radial5"/>
    <dgm:cxn modelId="{FA1359EA-7F5E-4EDF-88ED-2EF01D7C0C8C}" type="presParOf" srcId="{C8B668C6-AB8F-474F-A24E-E38985955957}" destId="{7F243F51-CDD2-4275-9C68-00F13072F723}" srcOrd="1" destOrd="0" presId="urn:microsoft.com/office/officeart/2005/8/layout/radial5"/>
    <dgm:cxn modelId="{410461C0-7E7E-4CFF-BCBB-59EEBB0FF20E}" type="presParOf" srcId="{7F243F51-CDD2-4275-9C68-00F13072F723}" destId="{0896FC53-0DFD-4617-ADF3-827B685459F2}" srcOrd="0" destOrd="0" presId="urn:microsoft.com/office/officeart/2005/8/layout/radial5"/>
    <dgm:cxn modelId="{A1CAD641-29F6-46DE-8A5B-C39959C5EBA2}" type="presParOf" srcId="{C8B668C6-AB8F-474F-A24E-E38985955957}" destId="{57504CB3-C341-433E-A3A0-786245B20701}" srcOrd="2" destOrd="0" presId="urn:microsoft.com/office/officeart/2005/8/layout/radial5"/>
    <dgm:cxn modelId="{F4A69FB7-E0C2-4C89-BC75-198EF9F503BA}" type="presParOf" srcId="{C8B668C6-AB8F-474F-A24E-E38985955957}" destId="{ACB16AAA-12DF-47E0-B1C0-646F63501E47}" srcOrd="3" destOrd="0" presId="urn:microsoft.com/office/officeart/2005/8/layout/radial5"/>
    <dgm:cxn modelId="{C40118F2-736D-4989-9F09-48D084C86A95}" type="presParOf" srcId="{ACB16AAA-12DF-47E0-B1C0-646F63501E47}" destId="{2E51AE1F-045D-445D-89D5-CA1D3EA310CC}" srcOrd="0" destOrd="0" presId="urn:microsoft.com/office/officeart/2005/8/layout/radial5"/>
    <dgm:cxn modelId="{30C0174F-119A-4DBA-B457-48D6F2761300}" type="presParOf" srcId="{C8B668C6-AB8F-474F-A24E-E38985955957}" destId="{44C937D6-11EC-46CE-82AD-8232D9A6C9B7}" srcOrd="4" destOrd="0" presId="urn:microsoft.com/office/officeart/2005/8/layout/radial5"/>
    <dgm:cxn modelId="{53379AC6-01A8-495B-AC9A-317CFEAEB46D}" type="presParOf" srcId="{C8B668C6-AB8F-474F-A24E-E38985955957}" destId="{09380F52-D4FB-472F-901E-657D1BCD8902}" srcOrd="5" destOrd="0" presId="urn:microsoft.com/office/officeart/2005/8/layout/radial5"/>
    <dgm:cxn modelId="{C5699B2D-D8B2-4618-B86A-2842A270EE3F}" type="presParOf" srcId="{09380F52-D4FB-472F-901E-657D1BCD8902}" destId="{94EDE868-86EE-4111-8D1F-C3C8A28F914B}" srcOrd="0" destOrd="0" presId="urn:microsoft.com/office/officeart/2005/8/layout/radial5"/>
    <dgm:cxn modelId="{D88F69F3-7EB8-4C91-A1D3-21DBE23CC7D1}" type="presParOf" srcId="{C8B668C6-AB8F-474F-A24E-E38985955957}" destId="{697E087B-059C-4DDB-8723-EB68CBBE8732}" srcOrd="6" destOrd="0" presId="urn:microsoft.com/office/officeart/2005/8/layout/radial5"/>
    <dgm:cxn modelId="{77B6BA1C-5EC7-4161-A1D5-E880C5DA5A3B}" type="presParOf" srcId="{C8B668C6-AB8F-474F-A24E-E38985955957}" destId="{41735084-1B16-4F84-8425-0BC72C579B47}" srcOrd="7" destOrd="0" presId="urn:microsoft.com/office/officeart/2005/8/layout/radial5"/>
    <dgm:cxn modelId="{98AA6247-4852-4886-BC1B-0889D4FD4A8C}" type="presParOf" srcId="{41735084-1B16-4F84-8425-0BC72C579B47}" destId="{A0E3C483-E608-46BC-BA5E-9E6F0E23C2F0}" srcOrd="0" destOrd="0" presId="urn:microsoft.com/office/officeart/2005/8/layout/radial5"/>
    <dgm:cxn modelId="{B4072D40-5898-4319-8546-2FB23E9BFDB8}" type="presParOf" srcId="{C8B668C6-AB8F-474F-A24E-E38985955957}" destId="{79ADFEB2-4C29-47CE-A6CD-E03E1B827CB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A47F0-6E96-4EF5-9588-8ABF15DEAD37}">
      <dsp:nvSpPr>
        <dsp:cNvPr id="0" name=""/>
        <dsp:cNvSpPr/>
      </dsp:nvSpPr>
      <dsp:spPr>
        <a:xfrm>
          <a:off x="2607306" y="2282735"/>
          <a:ext cx="2111865" cy="1555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</a:rPr>
            <a:t>Используйте: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2916581" y="2510490"/>
        <a:ext cx="1493315" cy="1099699"/>
      </dsp:txXfrm>
    </dsp:sp>
    <dsp:sp modelId="{7F243F51-CDD2-4275-9C68-00F13072F723}">
      <dsp:nvSpPr>
        <dsp:cNvPr id="0" name=""/>
        <dsp:cNvSpPr/>
      </dsp:nvSpPr>
      <dsp:spPr>
        <a:xfrm rot="16200000">
          <a:off x="3448293" y="1699898"/>
          <a:ext cx="354848" cy="5468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501520" y="1862501"/>
        <a:ext cx="248394" cy="328128"/>
      </dsp:txXfrm>
    </dsp:sp>
    <dsp:sp modelId="{57504CB3-C341-433E-A3A0-786245B20701}">
      <dsp:nvSpPr>
        <dsp:cNvPr id="0" name=""/>
        <dsp:cNvSpPr/>
      </dsp:nvSpPr>
      <dsp:spPr>
        <a:xfrm>
          <a:off x="2859003" y="4737"/>
          <a:ext cx="1608471" cy="16084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Короткие фразы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094558" y="240292"/>
        <a:ext cx="1137361" cy="1137361"/>
      </dsp:txXfrm>
    </dsp:sp>
    <dsp:sp modelId="{ACB16AAA-12DF-47E0-B1C0-646F63501E47}">
      <dsp:nvSpPr>
        <dsp:cNvPr id="0" name=""/>
        <dsp:cNvSpPr/>
      </dsp:nvSpPr>
      <dsp:spPr>
        <a:xfrm>
          <a:off x="4751549" y="2786899"/>
          <a:ext cx="77999" cy="5468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751549" y="2896275"/>
        <a:ext cx="54599" cy="328128"/>
      </dsp:txXfrm>
    </dsp:sp>
    <dsp:sp modelId="{44C937D6-11EC-46CE-82AD-8232D9A6C9B7}">
      <dsp:nvSpPr>
        <dsp:cNvPr id="0" name=""/>
        <dsp:cNvSpPr/>
      </dsp:nvSpPr>
      <dsp:spPr>
        <a:xfrm>
          <a:off x="4866341" y="2256104"/>
          <a:ext cx="2096530" cy="16084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Доступная речь</a:t>
          </a:r>
          <a:endParaRPr lang="ru-RU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173371" y="2491659"/>
        <a:ext cx="1482470" cy="1137361"/>
      </dsp:txXfrm>
    </dsp:sp>
    <dsp:sp modelId="{09380F52-D4FB-472F-901E-657D1BCD8902}">
      <dsp:nvSpPr>
        <dsp:cNvPr id="0" name=""/>
        <dsp:cNvSpPr/>
      </dsp:nvSpPr>
      <dsp:spPr>
        <a:xfrm rot="5440932">
          <a:off x="3483206" y="3870336"/>
          <a:ext cx="334264" cy="5468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3533942" y="3929576"/>
        <a:ext cx="233985" cy="328128"/>
      </dsp:txXfrm>
    </dsp:sp>
    <dsp:sp modelId="{697E087B-059C-4DDB-8723-EB68CBBE8732}">
      <dsp:nvSpPr>
        <dsp:cNvPr id="0" name=""/>
        <dsp:cNvSpPr/>
      </dsp:nvSpPr>
      <dsp:spPr>
        <a:xfrm>
          <a:off x="2832660" y="4468500"/>
          <a:ext cx="1608471" cy="16084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Открытость общения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068215" y="4704055"/>
        <a:ext cx="1137361" cy="1137361"/>
      </dsp:txXfrm>
    </dsp:sp>
    <dsp:sp modelId="{41735084-1B16-4F84-8425-0BC72C579B47}">
      <dsp:nvSpPr>
        <dsp:cNvPr id="0" name=""/>
        <dsp:cNvSpPr/>
      </dsp:nvSpPr>
      <dsp:spPr>
        <a:xfrm rot="10800000">
          <a:off x="2483177" y="2786899"/>
          <a:ext cx="87717" cy="5468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2509492" y="2896275"/>
        <a:ext cx="61402" cy="328128"/>
      </dsp:txXfrm>
    </dsp:sp>
    <dsp:sp modelId="{79ADFEB2-4C29-47CE-A6CD-E03E1B827CBF}">
      <dsp:nvSpPr>
        <dsp:cNvPr id="0" name=""/>
        <dsp:cNvSpPr/>
      </dsp:nvSpPr>
      <dsp:spPr>
        <a:xfrm>
          <a:off x="381944" y="2256104"/>
          <a:ext cx="2059857" cy="16084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Похвала, поощрение</a:t>
          </a:r>
        </a:p>
      </dsp:txBody>
      <dsp:txXfrm>
        <a:off x="683603" y="2491659"/>
        <a:ext cx="1456539" cy="1137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DEA65-8981-45C2-845D-7B894C899F0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74D83-929B-4309-9244-3BDA0DB86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0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74D83-929B-4309-9244-3BDA0DB86B1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64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8007" y="0"/>
            <a:ext cx="8280920" cy="271462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общеобразовательное учреждение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Героя Советского Союза Д.П.Левина                                                       городского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Сызрань Самарской области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№56»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«ИГРОТЕКА ДЛЯ ДЕТЕЙ С РАС»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076056" y="4725144"/>
            <a:ext cx="3772870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учитель-дефектолог СП «Детский сад №56» ГБОУ СОШ №4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г.о.Сызрани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Дмитриева Ольга Станиславовна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718" y="3163880"/>
            <a:ext cx="3968314" cy="324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89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контакта педагога 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в игре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SHablon-Semya-prevyu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730519147"/>
              </p:ext>
            </p:extLst>
          </p:nvPr>
        </p:nvGraphicFramePr>
        <p:xfrm>
          <a:off x="2051720" y="476672"/>
          <a:ext cx="734481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Овал 8"/>
          <p:cNvSpPr/>
          <p:nvPr/>
        </p:nvSpPr>
        <p:spPr>
          <a:xfrm>
            <a:off x="2786050" y="928670"/>
            <a:ext cx="1929966" cy="16561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Визуальный контакт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643702" y="928670"/>
            <a:ext cx="1728192" cy="165618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Разный тембр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588224" y="4293096"/>
            <a:ext cx="1728192" cy="16561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Различные интонации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928926" y="4429132"/>
            <a:ext cx="1859098" cy="16561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Многократное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повторение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4499992" y="2348880"/>
            <a:ext cx="288032" cy="2880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516216" y="2348880"/>
            <a:ext cx="288032" cy="2880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516216" y="4077072"/>
            <a:ext cx="288032" cy="2880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572000" y="4077072"/>
            <a:ext cx="288032" cy="2880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07504" y="764704"/>
            <a:ext cx="28083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контакта</a:t>
            </a:r>
          </a:p>
          <a:p>
            <a:pPr algn="ctr"/>
            <a:r>
              <a:rPr lang="ru-RU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 с ребенком в игре </a:t>
            </a:r>
          </a:p>
        </p:txBody>
      </p:sp>
    </p:spTree>
    <p:extLst>
      <p:ext uri="{BB962C8B-B14F-4D97-AF65-F5344CB8AC3E}">
        <p14:creationId xmlns:p14="http://schemas.microsoft.com/office/powerpoint/2010/main" xmlns="" val="988359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2241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«Больница»                            «Парикмахерская»           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pbs.twimg.com/media/DyLij42XQAI4VLJ.jpg:lar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43152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maam.ru/upload/blogs/detsad-198578-14426924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4013" y="1268760"/>
            <a:ext cx="340039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4719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073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этапе, когда с ребенком уже налажен тесный эмоциональный контакт, можно использовать 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рисование.</a:t>
            </a:r>
          </a:p>
        </p:txBody>
      </p:sp>
      <p:pic>
        <p:nvPicPr>
          <p:cNvPr id="4" name="Объект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988840"/>
            <a:ext cx="568863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7619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957" y="1268760"/>
            <a:ext cx="763409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1031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mdou66norilsk.ucoz.ru/_nw/4/6580035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807" y="1935163"/>
            <a:ext cx="7810386" cy="40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082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91264" cy="201622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 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ребенком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отличный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добиться с ним контакта на доступном ему уровне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93204" y="2645559"/>
            <a:ext cx="4509120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295969" y="2643869"/>
            <a:ext cx="451250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919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-Semya-prevyu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9055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3528" y="512773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3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игры ребенка с </a:t>
            </a:r>
            <a:r>
              <a:rPr lang="ru-RU" sz="3600" b="1" spc="3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РАС:</a:t>
            </a:r>
            <a:endParaRPr lang="ru-RU" sz="3600" b="1" spc="3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484785"/>
            <a:ext cx="84604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«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Застревание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стадии предметной игры;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Отказ от действия с предметами в соответствии с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их функциональным назначением;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Незаинтересованность игрушками и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игровыми предметами;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*  Отсутствие интереса в игре к другим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детям; 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*  Затруднение в использовании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предметов-заместителей или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отсутствие данного умения.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Стереотипные игры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 особенности 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стереотипных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 следующие:</a:t>
            </a:r>
          </a:p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цель и логика игры, смысл производимых действий часто непонятны для окружающих;</a:t>
            </a:r>
          </a:p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в этой игре подразумевается единственный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сам ребенок;</a:t>
            </a:r>
          </a:p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повторяемость – 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раз за разом совершает один и тот же набор действий и манипуляций;</a:t>
            </a:r>
          </a:p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неизменность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раз установившись, игра остается одинаковой на протяжении очень длительного времени;</a:t>
            </a:r>
          </a:p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– 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может играть в такую игру годами.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513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9361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«Ловим снежинки»                Игры с мыльными пузырями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i.pinimg.com/originals/22/ce/00/22ce006e4b0d3d5d7c6df224a5df009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67240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24.userapi.com/impg/1s10Vq4SvmUvpoLh4VTkBC-WKWKk5_UZMGEhBA/AqG1o2PvhrI.jpg?size=810x1080&amp;quality=96&amp;sign=f3787b2e502f5002dee84f73cf06df97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744416" cy="4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029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8640960" cy="451010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Игры с крупами              «Музыкальная шкатулка»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507885"/>
            <a:ext cx="3456384" cy="4066369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800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 игры дают ребенку новые чувственные ощущения (зрительные, слуховые, тактильные, двигательные, обонятельные, вкусовые).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116" y="2496870"/>
            <a:ext cx="3396820" cy="406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628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3058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игры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обучают детей обращать внимание на разные свойства предметов и контактировать с другими людьми, чтобы играть в паре или группе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«Покатаем мячик»                     «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Ужин для кукол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492896"/>
            <a:ext cx="3240360" cy="4122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492896"/>
            <a:ext cx="3240360" cy="41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228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201622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высшая форма развития игры ребенка. </a:t>
            </a:r>
            <a:endParaRPr lang="ru-RU" sz="4000" dirty="0"/>
          </a:p>
        </p:txBody>
      </p:sp>
      <p:pic>
        <p:nvPicPr>
          <p:cNvPr id="1026" name="Picture 2" descr="https://img-fotki.yandex.ru/get/9107/16969765.21b/0_8e460_97599e1c_ori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20888"/>
            <a:ext cx="4464496" cy="396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1342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655272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 развитию элементов сюжетно-ролевой игры у детей с расстройствами аутистического спектра: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 Формируем у детей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 за игровыми действиями взрослого,  а потом воспроизводить с поддержкой взрослого и подражать его действиям.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Побуждаем детей обыгрывать разные игрушки.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Воспитываем интерес  к выполнению игровых действий по подражанию взрослым.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Воспитываем эмоциональное отношение к игре или игрушке.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Воспитываем интерес к подвижным играм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 играть рядом и не мешать  друг другу.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64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2014</TotalTime>
  <Words>180</Words>
  <Application>Microsoft Office PowerPoint</Application>
  <PresentationFormat>Экран (4:3)</PresentationFormat>
  <Paragraphs>44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     Государственное бюджетное общеобразовательное учреждение средняя общеобразовательная школа №4 имени Героя Советского Союза Д.П.Левина                                                       городского округа Сызрань Самарской области  Структурное подразделение «Детский сад №56»    ПРЕЗЕНТАЦИЯ НА ТЕМУ:  «ИГРОТЕКА ДЛЯ ДЕТЕЙ С РАС»</vt:lpstr>
      <vt:lpstr>         Совместные игры с ребенком – отличный способ добиться с ним контакта на доступном ему уровне.</vt:lpstr>
      <vt:lpstr>Слайд 3</vt:lpstr>
      <vt:lpstr>Стереотипные игры</vt:lpstr>
      <vt:lpstr>   «Ловим снежинки»                Игры с мыльными пузырями</vt:lpstr>
      <vt:lpstr>Сенсорные игры дают ребенку новые чувственные ощущения (зрительные, слуховые, тактильные, двигательные, обонятельные, вкусовые). </vt:lpstr>
      <vt:lpstr>        Предметные игры обучают детей обращать внимание на разные свойства предметов и контактировать с другими людьми, чтобы играть в паре или группе.   «Покатаем мячик»                     «Ужин для кукол» </vt:lpstr>
      <vt:lpstr>Сюжетно-ролевая игра – высшая форма развития игры ребенка. </vt:lpstr>
      <vt:lpstr>Задачи по развитию элементов сюжетно-ролевой игры у детей с расстройствами аутистического спектра: 1.  Формируем у детей умение наблюдать за игровыми действиями взрослого,  а потом воспроизводить с поддержкой взрослого и подражать его действиям. 2. Побуждаем детей обыгрывать разные игрушки. 3. Воспитываем интерес  к выполнению игровых действий по подражанию взрослым. 4. Воспитываем эмоциональное отношение к игре или игрушке. 5. Воспитываем интерес к подвижным играм. 6. Учим играть рядом и не мешать  друг другу. </vt:lpstr>
      <vt:lpstr>Установление контакта педагога  с ребенком в игре</vt:lpstr>
      <vt:lpstr>            «Больница»                            «Парикмахерская»            </vt:lpstr>
      <vt:lpstr>На этапе, когда с ребенком уже налажен тесный эмоциональный контакт, можно использовать совместное рисование.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ИРИНА</cp:lastModifiedBy>
  <cp:revision>291</cp:revision>
  <dcterms:created xsi:type="dcterms:W3CDTF">2014-10-25T04:54:15Z</dcterms:created>
  <dcterms:modified xsi:type="dcterms:W3CDTF">2021-02-24T11:51:14Z</dcterms:modified>
</cp:coreProperties>
</file>