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2" r:id="rId7"/>
  </p:sldIdLst>
  <p:sldSz cx="14630400" cy="8229600"/>
  <p:notesSz cx="8229600" cy="14630400"/>
  <p:embeddedFontLst>
    <p:embeddedFont>
      <p:font typeface="Roboto" charset="0"/>
      <p:regular r:id="rId9"/>
    </p:embeddedFon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102" d="100"/>
          <a:sy n="102" d="100"/>
        </p:scale>
        <p:origin x="-90" y="120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F007F3-3DDE-4016-8F1C-08348071CAD9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E68B3-8CA0-4191-A82D-48AB314DA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042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895719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Основные цели просвещения родителей 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653439"/>
            <a:ext cx="8075890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Обеспечить поддержку и знания для успешного воспитания детей с ОВЗ.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7692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663672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Достижение этих целей возможно через решение определенных задач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5421392"/>
            <a:ext cx="4196358" cy="1979771"/>
          </a:xfrm>
          <a:prstGeom prst="roundRect">
            <a:avLst>
              <a:gd name="adj" fmla="val 4812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28224" y="565582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Информирование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8224" y="6146244"/>
            <a:ext cx="3727490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Обеспечение родителей знаниями о возможностях и правах.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216962" y="5421392"/>
            <a:ext cx="4196358" cy="1979771"/>
          </a:xfrm>
          <a:prstGeom prst="roundRect">
            <a:avLst>
              <a:gd name="adj" fmla="val 4812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451396" y="565582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Поддержка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451396" y="6146244"/>
            <a:ext cx="3727490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Помощь в адаптации и развитии ребенка.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9640133" y="5421392"/>
            <a:ext cx="4196358" cy="1979771"/>
          </a:xfrm>
          <a:prstGeom prst="roundRect">
            <a:avLst>
              <a:gd name="adj" fmla="val 4812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9874568" y="565582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Обучение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9874568" y="6146244"/>
            <a:ext cx="3727490" cy="10204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Развитие навыков взаимодействия с ребенком и специалистами.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934268" y="1406128"/>
            <a:ext cx="8266923" cy="2251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Количество воспитанников с ОВЗ в СП «Детский сад №56»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872627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7017306" y="395049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Всего детей с ОВЗ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017306" y="4440912"/>
            <a:ext cx="6819305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Значительное количество воспитанников нуждаются в особом внимании.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6280190" y="557486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017306" y="565273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Дети-инвалиды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017306" y="6143149"/>
            <a:ext cx="6819305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35% от общего числа воспитанников составляют дети с инвалидностью.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" t="19643" r="60064" b="-1"/>
          <a:stretch/>
        </p:blipFill>
        <p:spPr bwMode="auto">
          <a:xfrm>
            <a:off x="11585907" y="410922"/>
            <a:ext cx="2661938" cy="3306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0"/>
          <p:cNvSpPr/>
          <p:nvPr/>
        </p:nvSpPr>
        <p:spPr>
          <a:xfrm>
            <a:off x="793790" y="1907738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Альтернативная и дополнительная коммуникация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778925"/>
            <a:ext cx="13042821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АДК - методы общения для детей с ограниченной речью.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4374237"/>
            <a:ext cx="13042821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Включают знаковые и символические неречевые средства.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51963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Значимость АДК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93790" y="5777508"/>
            <a:ext cx="6244709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Помогает ребенку выражать мысли и эмоции.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599521" y="5196364"/>
            <a:ext cx="321456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Разнообразие методов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599521" y="5777508"/>
            <a:ext cx="6244709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Используются карточки, жесты, технологии и символы.</a:t>
            </a:r>
            <a:endParaRPr lang="en-US" sz="175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" t="7456" r="54331"/>
          <a:stretch/>
        </p:blipFill>
        <p:spPr bwMode="auto">
          <a:xfrm>
            <a:off x="10254343" y="2238552"/>
            <a:ext cx="2407298" cy="2957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 rotWithShape="1">
          <a:blip r:embed="rId3"/>
          <a:srcRect b="9410"/>
          <a:stretch/>
        </p:blipFill>
        <p:spPr>
          <a:xfrm>
            <a:off x="158620" y="522514"/>
            <a:ext cx="5760720" cy="745515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413754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Методические рекомендации для родителей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880253"/>
            <a:ext cx="7556421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Руководства содержат пошаговые инструкции по применению АДК.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6280190" y="5475565"/>
            <a:ext cx="7556421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Дают рекомендации по адаптации среды в домашних условиях.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660088"/>
            <a:ext cx="706850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Принципы введения АДК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709029"/>
            <a:ext cx="3664863" cy="2334101"/>
          </a:xfrm>
          <a:prstGeom prst="roundRect">
            <a:avLst>
              <a:gd name="adj" fmla="val 4082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28224" y="2943463"/>
            <a:ext cx="319599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Индивидуальный подход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8224" y="3788212"/>
            <a:ext cx="3195995" cy="10204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Методы учитывают особенности каждого ребенка.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2709029"/>
            <a:ext cx="3664863" cy="2334101"/>
          </a:xfrm>
          <a:prstGeom prst="roundRect">
            <a:avLst>
              <a:gd name="adj" fmla="val 4082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919901" y="2943463"/>
            <a:ext cx="319599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Постепенное внедрение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19901" y="3788212"/>
            <a:ext cx="3195995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Систематическое обучение и практика.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5269944"/>
            <a:ext cx="7556421" cy="1299448"/>
          </a:xfrm>
          <a:prstGeom prst="roundRect">
            <a:avLst>
              <a:gd name="adj" fmla="val 7331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028224" y="550437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Сотрудничество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8224" y="5994797"/>
            <a:ext cx="7087553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Активное взаимодействие семьи и специалистов.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178</Words>
  <Application>Microsoft Office PowerPoint</Application>
  <PresentationFormat>Произвольный</PresentationFormat>
  <Paragraphs>37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Roboto</vt:lpstr>
      <vt:lpstr>Host Grotesk Medium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Михаил</cp:lastModifiedBy>
  <cp:revision>3</cp:revision>
  <dcterms:created xsi:type="dcterms:W3CDTF">2025-05-09T03:17:53Z</dcterms:created>
  <dcterms:modified xsi:type="dcterms:W3CDTF">2025-11-05T13:04:12Z</dcterms:modified>
</cp:coreProperties>
</file>